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pt-BR"/>
              <a:t>Clique para editar o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6/7/2023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6/7/2023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6/7/2023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6/7/2023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6/7/2023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fb.org/blindness-and-visual-impairment-understanding-fact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t-BR" dirty="0"/>
              <a:t>Inclusão social de pessoas em situação de vulnerabilidade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7476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Este projeto tem como objetivo geral dar acesso a obras literárias para estudantes com deficiência visual e baixa visão, de acordo com o que está previsto no Tratado de </a:t>
            </a:r>
            <a:r>
              <a:rPr lang="pt-BR" dirty="0" err="1"/>
              <a:t>Marraqueche</a:t>
            </a:r>
            <a:r>
              <a:rPr lang="pt-BR" dirty="0"/>
              <a:t>. O Tratado de </a:t>
            </a:r>
            <a:r>
              <a:rPr lang="pt-BR" dirty="0" err="1"/>
              <a:t>Marraqueche</a:t>
            </a:r>
            <a:r>
              <a:rPr lang="pt-BR" dirty="0"/>
              <a:t>, também conhecido como Tratado da Organização Mundial da Propriedade Intelectual (OMPI), é um acordo internacional que tem como objetivo facilitar o acesso a obras literárias para pessoas cegas, com deficiência visual </a:t>
            </a:r>
            <a:r>
              <a:rPr lang="pt-BR" dirty="0" err="1"/>
              <a:t>ououtras</a:t>
            </a:r>
            <a:r>
              <a:rPr lang="pt-BR" dirty="0"/>
              <a:t> dificuldades de leitura. </a:t>
            </a:r>
          </a:p>
        </p:txBody>
      </p:sp>
    </p:spTree>
    <p:extLst>
      <p:ext uri="{BB962C8B-B14F-4D97-AF65-F5344CB8AC3E}">
        <p14:creationId xmlns:p14="http://schemas.microsoft.com/office/powerpoint/2010/main" val="2716775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O Tratado de </a:t>
            </a:r>
            <a:r>
              <a:rPr lang="pt-BR" dirty="0" err="1"/>
              <a:t>Marraqueche</a:t>
            </a:r>
            <a:r>
              <a:rPr lang="pt-BR" dirty="0"/>
              <a:t>, adotado pela Organização Mundial da Propriedade Intelectual (OMPI) em 2013, é uma resposta a essa situação. Ele estabelece a obrigação dos países signatários de garantir o acesso a obras em formatos acessíveis para pessoas com deficiência visual, sem a necessidade de permissão dos detentores de direitos autorais. Esse tratado representa um marco histórico na luta pela igualdade de acesso à cultura e à informação. No entanto, a implementação do Tratado de </a:t>
            </a:r>
            <a:r>
              <a:rPr lang="pt-BR" dirty="0" err="1"/>
              <a:t>Marraqueche</a:t>
            </a:r>
            <a:r>
              <a:rPr lang="pt-BR" dirty="0"/>
              <a:t> ainda é um desafio. Muitos países não ratificaram o tratado ou ainda não o implementaram completamente em sua legislação nacional. Além disso, ainda há barreiras culturais que precisam ser superadas. Muitos detentores de direitos autorais ainda não reconhecem a importância da produção de obras acessíveis e, por isso, não as disponibilizam em formatos acessíveis.</a:t>
            </a:r>
          </a:p>
        </p:txBody>
      </p:sp>
    </p:spTree>
    <p:extLst>
      <p:ext uri="{BB962C8B-B14F-4D97-AF65-F5344CB8AC3E}">
        <p14:creationId xmlns:p14="http://schemas.microsoft.com/office/powerpoint/2010/main" val="2116225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Este projeto tem como objetivo geral dar acesso a obras literárias para estudantes com deficiência visual e baixa visão, de acordo com o que está previsto no tratado de Marrakesh. O tratado de Marrakesh, também conhecido como tratado da organização mundial da propriedade intelectual (</a:t>
            </a:r>
            <a:r>
              <a:rPr lang="pt-BR" dirty="0" err="1"/>
              <a:t>ompi</a:t>
            </a:r>
            <a:r>
              <a:rPr lang="pt-BR" dirty="0"/>
              <a:t>), é um acordo internacional que tem como objetivo facilitar o acesso a obras literárias para pessoas cegas, com deficiência visual ou outras dificuldades de leitura. A baixa visão é um termo que se refere à limitação da capacidade visual, que afeta a habilidade de uma pessoa em ver com clareza, mesmo com o uso de lentes corretivas. Essa condição pode ser congênita ou adquirida e afeta cerca de 253 milhões de pessoas em todo o mundo, segundo a Organização Mundial da Saúde (OMS) (World Health </a:t>
            </a:r>
            <a:r>
              <a:rPr lang="pt-BR" dirty="0" err="1"/>
              <a:t>Organization</a:t>
            </a:r>
            <a:r>
              <a:rPr lang="pt-BR" dirty="0"/>
              <a:t>, 2021). </a:t>
            </a:r>
          </a:p>
        </p:txBody>
      </p:sp>
    </p:spTree>
    <p:extLst>
      <p:ext uri="{BB962C8B-B14F-4D97-AF65-F5344CB8AC3E}">
        <p14:creationId xmlns:p14="http://schemas.microsoft.com/office/powerpoint/2010/main" val="3842163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/>
              <a:t>Para enfrentar esses desafios, existem muitas tecnologias </a:t>
            </a:r>
            <a:r>
              <a:rPr lang="pt-BR" dirty="0" err="1"/>
              <a:t>assistivas</a:t>
            </a:r>
            <a:r>
              <a:rPr lang="pt-BR" dirty="0"/>
              <a:t> disponíveis que podem ajudar pessoas com baixa visão ou cegueira a acessar materiais educacionais e realizar tarefas cotidianas. Essas tecnologias incluem leitores de tela, que transformam textos digitais em áudio, e softwares de reconhecimento de voz, que permitem que as pessoas controlem seus dispositivos usando comandos de voz. Além disso, organizações e governos estão trabalhando para garantir que materiais educacionais estejam disponíveis em formatos acessíveis para todos os alunos, independentemente de sua capacidade visual (World </a:t>
            </a:r>
            <a:r>
              <a:rPr lang="pt-BR" dirty="0" err="1"/>
              <a:t>Blind</a:t>
            </a:r>
            <a:r>
              <a:rPr lang="pt-BR" dirty="0"/>
              <a:t> Union, 2016). Em resumo, a baixa visão e a cegueira total são condições que afetam a visão e podem ter um grande impacto na vida cotidiana de uma pessoa. Essas condições podem limitar a capacidade de aprendizado e acesso à educação e, portanto, é importante que sejam disponibilizadas tecnologias e recursos educacionais acessíveis para garantir a inclusão de todas as pessoas em igualdade de condições. </a:t>
            </a:r>
          </a:p>
        </p:txBody>
      </p:sp>
    </p:spTree>
    <p:extLst>
      <p:ext uri="{BB962C8B-B14F-4D97-AF65-F5344CB8AC3E}">
        <p14:creationId xmlns:p14="http://schemas.microsoft.com/office/powerpoint/2010/main" val="1358305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 partir da entrevista com a estudante será elaborado um passo a passo para ensinar estudantes a baixar os aplicativos de leitura em dispositivos móveis </a:t>
            </a:r>
            <a:r>
              <a:rPr lang="pt-BR" dirty="0" err="1"/>
              <a:t>ios</a:t>
            </a:r>
            <a:r>
              <a:rPr lang="pt-BR" dirty="0"/>
              <a:t> e </a:t>
            </a:r>
            <a:r>
              <a:rPr lang="pt-BR" dirty="0" err="1"/>
              <a:t>android</a:t>
            </a:r>
            <a:r>
              <a:rPr lang="pt-BR" dirty="0"/>
              <a:t> e ou computador: Os aplicativos de leitura para computador NDVA, </a:t>
            </a:r>
            <a:r>
              <a:rPr lang="pt-BR" dirty="0" err="1"/>
              <a:t>Dosvox</a:t>
            </a:r>
            <a:r>
              <a:rPr lang="pt-BR" dirty="0"/>
              <a:t> e Dayse são ferramentas desenvolvidas para auxiliar pessoas com deficiência visual a terem acesso a conteúdos escritos, sejam eles em formato digital ou impresso. Cada um desses aplicativos possui características específicas que os tornam únicos em relação à forma como fazem a leitura de textos para pessoas com deficiência visual. </a:t>
            </a:r>
          </a:p>
        </p:txBody>
      </p:sp>
    </p:spTree>
    <p:extLst>
      <p:ext uri="{BB962C8B-B14F-4D97-AF65-F5344CB8AC3E}">
        <p14:creationId xmlns:p14="http://schemas.microsoft.com/office/powerpoint/2010/main" val="3687920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Conclusão: A garantia do acesso a obras em formatos acessíveis é uma necessidade urgente para as pessoas com deficiência visual. O Tratado de </a:t>
            </a:r>
            <a:r>
              <a:rPr lang="pt-BR" dirty="0" err="1"/>
              <a:t>Marraqueche</a:t>
            </a:r>
            <a:r>
              <a:rPr lang="pt-BR" dirty="0"/>
              <a:t> representa um avanço histórico na luta pela igualdade de acesso à cultura e à informação, mas ainda é necessário que haja uma conscientização e uma implementação efetiva do tratado em nível nacional e internacional. Investimentos em tecnologias e parcerias entre organizações da sociedade civil, empresas e governos são essenciais para garantir o acesso à cultura e à informação para todos. Portanto desenvolvemos um projeto com intuito de difundir por todos os países que falam a língua portuguesa um vídeo com áudio descrição ensinando as pessoas com baixa visão e cegas conseguirem baixar através da internet aplicativos para dispositivos moveis que façam a leitura das páginas dos livros físicos ou em formato </a:t>
            </a:r>
            <a:r>
              <a:rPr lang="pt-BR" dirty="0" err="1"/>
              <a:t>pdf</a:t>
            </a:r>
            <a:r>
              <a:rPr lang="pt-BR" dirty="0"/>
              <a:t>, fomentando assim o acesso aos seus direitos e contribuindo com uma sociedade mais igualitária. </a:t>
            </a:r>
          </a:p>
        </p:txBody>
      </p:sp>
    </p:spTree>
    <p:extLst>
      <p:ext uri="{BB962C8B-B14F-4D97-AF65-F5344CB8AC3E}">
        <p14:creationId xmlns:p14="http://schemas.microsoft.com/office/powerpoint/2010/main" val="1426048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/>
              <a:t>Referências</a:t>
            </a:r>
            <a:r>
              <a:rPr lang="en-US" dirty="0"/>
              <a:t>: </a:t>
            </a:r>
          </a:p>
          <a:p>
            <a:r>
              <a:rPr lang="en-US" dirty="0"/>
              <a:t>https://www.lerparaver.com/diretorio/abdv-associacao-brasiliense-deficientes-visuais </a:t>
            </a:r>
          </a:p>
          <a:p>
            <a:r>
              <a:rPr lang="en-US" dirty="0"/>
              <a:t>https://www.unicef.org/brazil/declaracao-universal-dos-direitos-humanos https://www.dizerodireito.com.br/2018/10/tratado-de-marraqueche-decreto-95222018.html https://www2.senado.leg.br/bdsf/bitstream/handle/id/518231/CF88_Livro_EC91_2016.pdfhttps://laramara.org.br/atuacao American Foundation for the Blind. (2021). Blindness and Visual Impairment: Understanding the Facts. Retrieved from </a:t>
            </a:r>
            <a:r>
              <a:rPr lang="en-US" dirty="0">
                <a:hlinkClick r:id="rId2"/>
              </a:rPr>
              <a:t>https://www.afb.org/blindness-and-visual-impairment-understanding-facts</a:t>
            </a:r>
            <a:endParaRPr lang="en-US" dirty="0"/>
          </a:p>
          <a:p>
            <a:r>
              <a:rPr lang="en-US" dirty="0"/>
              <a:t>World Blind Union. (2016). Right to Read Campaign: Background Paper. Retrieved from https://www.worldblindunion.org/English/resources/P http://www.diaadiaeducacao.pr.gov.br/portals/cadernospde/pdebusca/producoes_pde/2016/2016_pdp_ edespecial_ufpr_edsonliohitioshima.pdf http://ead.ibc.gov.br/cursos/14-informacao-curso/190-dosvox-nvda-mooc-turma-1-2022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37724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/>
              <a:t>CURSO: Direito </a:t>
            </a:r>
            <a:br>
              <a:rPr lang="pt-BR" sz="3200" dirty="0"/>
            </a:br>
            <a:r>
              <a:rPr lang="pt-BR" sz="3200" dirty="0"/>
              <a:t>3º semestre </a:t>
            </a:r>
            <a:br>
              <a:rPr lang="pt-BR" sz="3200" dirty="0"/>
            </a:br>
            <a:r>
              <a:rPr lang="pt-BR" sz="3200" dirty="0"/>
              <a:t>DISCIPLINA: Teoria geral do direito Articulador(es)/Orientador(es): PROF. DR. HENRIQUE SAVONITTI MIRANDA </a:t>
            </a:r>
            <a:br>
              <a:rPr lang="pt-BR" sz="3200" dirty="0"/>
            </a:br>
            <a:r>
              <a:rPr lang="pt-BR" sz="3200" dirty="0"/>
              <a:t>Aluno(a)/Equipe: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03312" y="3734873"/>
            <a:ext cx="8946541" cy="2513526"/>
          </a:xfrm>
        </p:spPr>
        <p:txBody>
          <a:bodyPr/>
          <a:lstStyle/>
          <a:p>
            <a:r>
              <a:rPr lang="pt-BR" dirty="0" err="1"/>
              <a:t>Adryenne</a:t>
            </a:r>
            <a:r>
              <a:rPr lang="pt-BR" dirty="0"/>
              <a:t> Lucena Santos</a:t>
            </a:r>
          </a:p>
          <a:p>
            <a:r>
              <a:rPr lang="pt-BR" dirty="0"/>
              <a:t>Jefferson Nascimento dos Santos</a:t>
            </a:r>
          </a:p>
          <a:p>
            <a:r>
              <a:rPr lang="pt-BR" dirty="0" err="1"/>
              <a:t>Kenia</a:t>
            </a:r>
            <a:r>
              <a:rPr lang="pt-BR" dirty="0"/>
              <a:t> </a:t>
            </a:r>
            <a:r>
              <a:rPr lang="pt-BR"/>
              <a:t>Ada </a:t>
            </a:r>
            <a:endParaRPr lang="pt-BR" dirty="0"/>
          </a:p>
          <a:p>
            <a:r>
              <a:rPr lang="pt-BR" dirty="0"/>
              <a:t>Matheus Abrantes</a:t>
            </a:r>
          </a:p>
          <a:p>
            <a:r>
              <a:rPr lang="pt-BR" dirty="0"/>
              <a:t>Sarah Jennifer Santos </a:t>
            </a:r>
          </a:p>
        </p:txBody>
      </p:sp>
    </p:spTree>
    <p:extLst>
      <p:ext uri="{BB962C8B-B14F-4D97-AF65-F5344CB8AC3E}">
        <p14:creationId xmlns:p14="http://schemas.microsoft.com/office/powerpoint/2010/main" val="41269871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102</TotalTime>
  <Words>1025</Words>
  <Application>Microsoft Office PowerPoint</Application>
  <PresentationFormat>Widescreen</PresentationFormat>
  <Paragraphs>17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Íon</vt:lpstr>
      <vt:lpstr>Inclusão social de pessoas em situação de vulnerabilidade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CURSO: Direito  3º semestre  DISCIPLINA: Teoria geral do direito Articulador(es)/Orientador(es): PROF. DR. HENRIQUE SAVONITTI MIRANDA  Aluno(a)/Equipe: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Inclusão social de pessoas em situação de vulnerabilidade</dc:title>
  <dc:creator>Jefferson</dc:creator>
  <cp:lastModifiedBy>HENRIQUE SAVONITTI MIRANDA</cp:lastModifiedBy>
  <cp:revision>3</cp:revision>
  <dcterms:created xsi:type="dcterms:W3CDTF">2023-05-03T18:14:26Z</dcterms:created>
  <dcterms:modified xsi:type="dcterms:W3CDTF">2023-06-07T23:08:27Z</dcterms:modified>
</cp:coreProperties>
</file>