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4"/>
      <p:bold r:id="rId15"/>
      <p:italic r:id="rId16"/>
      <p:boldItalic r:id="rId17"/>
    </p:embeddedFont>
    <p:embeddedFont>
      <p:font typeface="Poppins" panose="00000500000000000000" pitchFamily="2" charset="0"/>
      <p:regular r:id="rId18"/>
      <p:bold r:id="rId19"/>
      <p:italic r:id="rId20"/>
      <p:boldItalic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6f9035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6f9035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e240b360b6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e240b360b6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6f90357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6f90357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f90357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6f90357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90357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90357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90357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90357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240b360b6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e240b360b6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6f90357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6f90357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240b360b6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e240b360b6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6f90357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6f90357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6f90357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6f90357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RESPONSABILIDADE CIVIL NO DIREITO DIGITAL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085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pt-BR" sz="2200"/>
              <a:t>Criação de um Instagram para divulgar conteúdos didáticos e interativos sobre o tema </a:t>
            </a:r>
            <a:endParaRPr sz="22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pt-BR" sz="2200"/>
              <a:t>Início: 08/05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pt-BR" sz="2200"/>
              <a:t> Possibilidade de entrevista/gravação com advogados especializados no assunto 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 pela atenção!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040"/>
              <a:t>É um tema cada vez mais relevante na sociedade atual.</a:t>
            </a:r>
            <a:endParaRPr sz="2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040"/>
              <a:t>Com a crescente utilização da internet e das tecnologias digitais, surgem novas formas de danos e prejuízos que podem ser causados a diversas figuras.</a:t>
            </a:r>
            <a:endParaRPr sz="2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040"/>
              <a:t>Importante mencionar fatores como: </a:t>
            </a:r>
            <a:endParaRPr sz="2040"/>
          </a:p>
          <a:p>
            <a:pPr marL="457200" lvl="0" indent="-358140" algn="l" rtl="0">
              <a:spcBef>
                <a:spcPts val="0"/>
              </a:spcBef>
              <a:spcAft>
                <a:spcPts val="0"/>
              </a:spcAft>
              <a:buSzPts val="2040"/>
              <a:buChar char="-"/>
            </a:pPr>
            <a:r>
              <a:rPr lang="pt-BR" sz="2040"/>
              <a:t>Direitos da personalidade e violações </a:t>
            </a:r>
            <a:endParaRPr sz="2040"/>
          </a:p>
          <a:p>
            <a:pPr marL="457200" lvl="0" indent="-358140" algn="l" rtl="0">
              <a:spcBef>
                <a:spcPts val="0"/>
              </a:spcBef>
              <a:spcAft>
                <a:spcPts val="0"/>
              </a:spcAft>
              <a:buSzPts val="2040"/>
              <a:buChar char="-"/>
            </a:pPr>
            <a:r>
              <a:rPr lang="pt-BR" sz="2040"/>
              <a:t>Fake news</a:t>
            </a:r>
            <a:endParaRPr sz="2040"/>
          </a:p>
          <a:p>
            <a:pPr marL="457200" lvl="0" indent="-358140" algn="l" rtl="0">
              <a:spcBef>
                <a:spcPts val="0"/>
              </a:spcBef>
              <a:spcAft>
                <a:spcPts val="0"/>
              </a:spcAft>
              <a:buSzPts val="2040"/>
              <a:buChar char="-"/>
            </a:pPr>
            <a:r>
              <a:rPr lang="pt-BR" sz="2040"/>
              <a:t>Atos ilícitos indenizáveis, etc</a:t>
            </a:r>
            <a:endParaRPr sz="2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04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RESPONSABILIDADE CIVIL NA DIVULGAÇÃO DE FAKE NEWS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Liberdade de expressão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Limitação de direitos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Notícias não ofensivas à honra e dignidade de terceiros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Pode atingir a sociedade como um todo 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RESPONSABILIDADE CIVIL E DANOS MORAIS POR MENSAGENS VIA WPP/ GRUPOS OU CHATS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Ilícito Civil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Atento ao Código Civil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Notícias não ofensivas à honra e dignidade de terceiros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STJ e divulgação não autorizada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2572050" y="144145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Intermediação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Medidas que coibem a prática de condutas ilícitas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Deveres das empresas</a:t>
            </a:r>
            <a:endParaRPr sz="1600"/>
          </a:p>
        </p:txBody>
      </p:sp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2118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RESPONSABILIDADE CIVIL DAS PLATAFORMAS DIGITAIS EM FACE DE TERCEIRO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body" idx="2"/>
          </p:nvPr>
        </p:nvSpPr>
        <p:spPr>
          <a:xfrm>
            <a:off x="2572050" y="144145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Autorização e uso da imagem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Indenização e função social da responsabilidade civil</a:t>
            </a:r>
            <a:endParaRPr sz="1600"/>
          </a:p>
        </p:txBody>
      </p:sp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2118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AFRONTA À IMAGEM E RESPONSABILIDADE DOS AUTORES DA OFENSA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085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Agora a parte prática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1"/>
          <p:cNvPicPr preferRelativeResize="0"/>
          <p:nvPr/>
        </p:nvPicPr>
        <p:blipFill rotWithShape="1">
          <a:blip r:embed="rId3">
            <a:alphaModFix/>
          </a:blip>
          <a:srcRect l="5516" r="5507"/>
          <a:stretch/>
        </p:blipFill>
        <p:spPr>
          <a:xfrm>
            <a:off x="0" y="0"/>
            <a:ext cx="4576348" cy="5143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1"/>
          <p:cNvPicPr preferRelativeResize="0"/>
          <p:nvPr/>
        </p:nvPicPr>
        <p:blipFill rotWithShape="1">
          <a:blip r:embed="rId4">
            <a:alphaModFix/>
          </a:blip>
          <a:srcRect l="20438" r="20438"/>
          <a:stretch/>
        </p:blipFill>
        <p:spPr>
          <a:xfrm>
            <a:off x="4576350" y="0"/>
            <a:ext cx="4567650" cy="51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DIVULGAÇÃO DE CONTEÚDOS INFORMATIVOS NAS REDES SOCIAIS</a:t>
            </a:r>
            <a:endParaRPr sz="16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Apresentação na tela (16:9)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Merriweather</vt:lpstr>
      <vt:lpstr>Roboto</vt:lpstr>
      <vt:lpstr>Poppins</vt:lpstr>
      <vt:lpstr>Paradigm</vt:lpstr>
      <vt:lpstr>RESPONSABILIDADE CIVIL NO DIREITO DIGITAL</vt:lpstr>
      <vt:lpstr>Introdução</vt:lpstr>
      <vt:lpstr>É um tema cada vez mais relevante na sociedade atual.  Com a crescente utilização da internet e das tecnologias digitais, surgem novas formas de danos e prejuízos que podem ser causados a diversas figuras.  Importante mencionar fatores como:  Direitos da personalidade e violações  Fake news Atos ilícitos indenizáveis, etc </vt:lpstr>
      <vt:lpstr>A RESPONSABILIDADE CIVIL NA DIVULGAÇÃO DE FAKE NEWS</vt:lpstr>
      <vt:lpstr>A RESPONSABILIDADE CIVIL E DANOS MORAIS POR MENSAGENS VIA WPP/ GRUPOS OU CHATS</vt:lpstr>
      <vt:lpstr>RESPONSABILIDADE CIVIL DAS PLATAFORMAS DIGITAIS EM FACE DE TERCEIRO</vt:lpstr>
      <vt:lpstr>AFRONTA À IMAGEM E RESPONSABILIDADE DOS AUTORES DA OFENSA</vt:lpstr>
      <vt:lpstr>Agora a parte prática</vt:lpstr>
      <vt:lpstr>Apresentação do PowerPoint</vt:lpstr>
      <vt:lpstr>Criação de um Instagram para divulgar conteúdos didáticos e interativos sobre o tema   Início: 08/05   Possibilidade de entrevista/gravação com advogados especializados no assunto </vt:lpstr>
      <vt:lpstr>Obrigado pela atenção!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CIVIL NO DIREITO DIGITAL</dc:title>
  <dc:creator>HENRIQUE SAVONITTI MIRANDA</dc:creator>
  <cp:lastModifiedBy>HENRIQUE SAVONITTI MIRANDA</cp:lastModifiedBy>
  <cp:revision>1</cp:revision>
  <dcterms:modified xsi:type="dcterms:W3CDTF">2023-05-25T22:54:34Z</dcterms:modified>
</cp:coreProperties>
</file>