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7" r:id="rId1"/>
  </p:sld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8"/>
    <p:restoredTop sz="94670"/>
  </p:normalViewPr>
  <p:slideViewPr>
    <p:cSldViewPr snapToGrid="0">
      <p:cViewPr varScale="1">
        <p:scale>
          <a:sx n="59" d="100"/>
          <a:sy n="59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0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21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43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632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78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3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733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83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5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33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4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6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3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13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81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76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F485-76F3-7343-9282-0EAE0ACC1750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38EDFD-4F38-374A-A814-8EA6978E6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309" r:id="rId12"/>
    <p:sldLayoutId id="2147484310" r:id="rId13"/>
    <p:sldLayoutId id="2147484311" r:id="rId14"/>
    <p:sldLayoutId id="2147484312" r:id="rId15"/>
    <p:sldLayoutId id="21474843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7EEB2-2BEA-2146-567C-990E3E7E4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Responsabilidade criminal no Direito Digital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840A9B-4855-238C-2FF8-1B0826B0BD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148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3D0E3-33A0-9DEF-2134-3775CA7E3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21D38A-73BE-D147-F49A-6753E874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Conscientizar a população sobre os crimes digitais e sobre a responsabilização criminal atribuída àqueles que os cometem ou que não tratam os dados digitais de maneira adequada; 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T</a:t>
            </a:r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ransformar os indivíduos em </a:t>
            </a:r>
            <a:r>
              <a:rPr lang="pt-BR" sz="18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cidadãos</a:t>
            </a:r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críticos</a:t>
            </a:r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capazes de solucionar problemas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éticos</a:t>
            </a:r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sociais, </a:t>
            </a:r>
            <a:r>
              <a:rPr lang="pt-BR" sz="18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políticos</a:t>
            </a:r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e culturais, principalmente no que se relaciona ao direito digital e a responsabilização criminal para quem pratica crimes cibernéticos.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89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3A3BA-8D85-FBAA-564A-DA55FDF8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Específicos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D97148-993B-CB36-A69C-8D627825F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</a:t>
            </a:r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presentar à população quais os crimes cibernéticos; </a:t>
            </a: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Apresentar quais são as responsabilidades criminais das pessoas que cometem os crimes cibernéticos; </a:t>
            </a:r>
          </a:p>
          <a:p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D</a:t>
            </a:r>
            <a:r>
              <a:rPr lang="pt-BR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esenvolver posts informativos para o Instagram contendo as seguintes informações: </a:t>
            </a:r>
          </a:p>
          <a:p>
            <a:pPr lvl="1"/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Introdução do desenvolvimento da internet e o surgimento dos crimes cibernéticos; </a:t>
            </a:r>
          </a:p>
          <a:p>
            <a:pPr lvl="1"/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Quais são os crimes cibernéticos existentes atualmente (síntese);</a:t>
            </a:r>
          </a:p>
          <a:p>
            <a:pPr lvl="1"/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Qual é a responsabilidade criminal dos usuários que cometem os crimes;</a:t>
            </a:r>
          </a:p>
          <a:p>
            <a:pPr lvl="1"/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Qual é a responsabilidade criminal das provedoras de internet e redes sociais; </a:t>
            </a:r>
          </a:p>
          <a:p>
            <a:pPr lvl="1"/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Qual a responsabilidade criminal dos criadores de conteúdo. </a:t>
            </a:r>
          </a:p>
          <a:p>
            <a:pPr lvl="1"/>
            <a:endParaRPr lang="pt-BR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endParaRPr lang="pt-BR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endParaRPr lang="pt-BR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70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E9220-9B72-AB9A-779B-286653BC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AAD942-BB8D-22EF-75FA-D7FB8039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Realizou-se pesquisa bibliográfica para guiar o desenvolvimento do conteúdo e que auxiliará as publicações;</a:t>
            </a:r>
          </a:p>
          <a:p>
            <a:pPr algn="just"/>
            <a:r>
              <a:rPr lang="pt-BR" dirty="0"/>
              <a:t>As publicações no aplicativo do Instagram serão realizadas sempre nas terças e quintas à partir do dia 11/05 ao dia 01/06;</a:t>
            </a:r>
          </a:p>
          <a:p>
            <a:pPr algn="just"/>
            <a:r>
              <a:rPr lang="pt-BR" dirty="0"/>
              <a:t>Serão, no total, 7 publicações no perfil criado especificamente para o trabalho, que será compartilhado por todos os integrantes, a fim de que se atinja uma quantidade maior de pessoas.</a:t>
            </a:r>
          </a:p>
        </p:txBody>
      </p:sp>
    </p:spTree>
    <p:extLst>
      <p:ext uri="{BB962C8B-B14F-4D97-AF65-F5344CB8AC3E}">
        <p14:creationId xmlns:p14="http://schemas.microsoft.com/office/powerpoint/2010/main" val="216554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9F3FD-500A-636C-DAEF-B4B60799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187" y="3032760"/>
            <a:ext cx="2431626" cy="792480"/>
          </a:xfrm>
        </p:spPr>
        <p:txBody>
          <a:bodyPr>
            <a:normAutofit/>
          </a:bodyPr>
          <a:lstStyle/>
          <a:p>
            <a:r>
              <a:rPr lang="pt-BR" sz="4000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4258608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{D81C6DBA-275A-5244-A913-8890B9AD37AF}tf10001060</Template>
  <TotalTime>568</TotalTime>
  <Words>237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Verdana</vt:lpstr>
      <vt:lpstr>Wingdings 3</vt:lpstr>
      <vt:lpstr>Facetado</vt:lpstr>
      <vt:lpstr>Responsabilidade criminal no Direito Digital</vt:lpstr>
      <vt:lpstr>Objetivos Gerais</vt:lpstr>
      <vt:lpstr>Objetivos Específicos</vt:lpstr>
      <vt:lpstr>Metodologia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criminal no Direito Digital</dc:title>
  <dc:creator>Andressa Oliveira Morgado</dc:creator>
  <cp:lastModifiedBy>HENRIQUE SAVONITTI MIRANDA</cp:lastModifiedBy>
  <cp:revision>4</cp:revision>
  <dcterms:created xsi:type="dcterms:W3CDTF">2023-05-02T12:24:57Z</dcterms:created>
  <dcterms:modified xsi:type="dcterms:W3CDTF">2023-05-24T13:23:12Z</dcterms:modified>
</cp:coreProperties>
</file>