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76" r:id="rId8"/>
    <p:sldId id="277" r:id="rId9"/>
    <p:sldId id="278" r:id="rId10"/>
    <p:sldId id="279" r:id="rId11"/>
    <p:sldId id="273" r:id="rId12"/>
    <p:sldId id="275" r:id="rId1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B129C17-9205-4554-BF5C-070656C2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41E939-D5BE-4B7F-BCD2-05DCC4E5E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2F00964-9811-44C1-A81C-C667F3DD6F99}" type="datetime1">
              <a:rPr lang="pt-BR" smtClean="0"/>
              <a:t>15/06/2023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1800B1-1D76-46D4-ADAF-FD5EA7AFBE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CBFA674-DC58-422B-8963-09FD1B05ED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A42FE58-2C2A-433E-A3EF-B39ACF9731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565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A98BB-A7B2-4524-A183-CCEB3669CDC2}" type="datetime1">
              <a:rPr lang="pt-BR" smtClean="0"/>
              <a:pPr/>
              <a:t>15/06/2023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72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1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06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50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76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80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225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20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Forma Livre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9" name="Forma Livre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</p:grpSp>
      <p:sp>
        <p:nvSpPr>
          <p:cNvPr id="22" name="Forma Livre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8" name="Forma Livre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nha do temp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832444F7-598B-4910-BB28-F5EBFBE23847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6" name="Forma Liv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orma Liv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</p:grp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64DA45B4-095F-41D7-B671-00B667E5CA36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>
              <a:latin typeface="+mn-lt"/>
            </a:endParaRPr>
          </a:p>
        </p:txBody>
      </p:sp>
      <p:sp>
        <p:nvSpPr>
          <p:cNvPr id="6" name="Forma Liv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>
              <a:latin typeface="+mn-lt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orma Liv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</p:grp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89C0E2A7-54D9-488F-B54C-03A3336A11F7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</p:grpSp>
      <p:sp>
        <p:nvSpPr>
          <p:cNvPr id="22" name="Forma Livre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7" name="Forma Livre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>
              <a:latin typeface="+mn-lt"/>
            </a:endParaRPr>
          </a:p>
        </p:txBody>
      </p:sp>
      <p:sp>
        <p:nvSpPr>
          <p:cNvPr id="6" name="Forma Liv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orma Liv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>
                <a:latin typeface="+mn-lt"/>
              </a:endParaRPr>
            </a:p>
          </p:txBody>
        </p:sp>
      </p:grp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2A5EFBC-485C-454D-BDFD-468C8BAF5548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 Seçã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Forma Livre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4" name="Forma Livre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5" name="Forma Livre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91D46E6A-7AB6-42FA-9FB4-5B5C0A5DFEBB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da 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vre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</p:grpSp>
      <p:sp>
        <p:nvSpPr>
          <p:cNvPr id="17" name="Forma Livre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FB93632-6B7A-4A0A-A735-8D3014D14DB1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áfico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0" name="Espaço Reservado para Dat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3227D7EE-239B-44FB-9875-7475C9D92D30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12" name="Espaço Reservado para o Número do Slide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t-BR" noProof="0"/>
              <a:t>“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t-BR" noProof="0"/>
              <a:t>”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C9219B3A-C8C6-4986-A6D6-3257321F5D38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6" name="Espaço Reservado para Imagem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11" name="Espaço Reservado para Texto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7" name="Espaço Reservado para Imagem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Texto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13" name="Espaço Reservado para Texto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8" name="Espaço Reservado para Imagem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15" name="Espaço Reservado para Texto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9" name="Espaço Reservado para Imagem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6" name="Espaço Reservado para Texto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17" name="Espaço Reservado para Texto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C972B85E-05B2-4334-B4CD-038D5EA45FB2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9" name="Forma Livre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1" name="Forma Livre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5" name="Forma Livre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7" name="Forma Livre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8" name="Forma Livre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9" name="Forma Livre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 inteir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6" name="Espaço Reservado para Imagem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1" name="Espaço Reservado para Texto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32" name="Espaço Reservado para Texto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33" name="Espaço Reservado para Imagem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4" name="Espaço Reservado para Texto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35" name="Espaço Reservado para Texto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36" name="Espaço Reservado para Imagem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7" name="Espaço Reservado para Texto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38" name="Espaço Reservado para Texto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39" name="Espaço Reservado para Imagem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0" name="Espaço Reservado para Texto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41" name="Espaço Reservado para Texto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42" name="Espaço Reservado para Imagem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3" name="Espaço Reservado para Texto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44" name="Espaço Reservado para Texto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45" name="Espaço Reservado para Imagem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6" name="Espaço Reservado para Texto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47" name="Espaço Reservado para Texto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48" name="Espaço Reservado para Imagem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9" name="Espaço Reservado para Texto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50" name="Espaço Reservado para Texto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51" name="Espaço Reservado para Imagem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2" name="Espaço Reservado para Texto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53" name="Espaço Reservado para Texto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18" name="Espaço Reservado para Data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0443E58E-D40B-4905-A767-9365A3358898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22" name="Espaço Reservado para Rodapé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23" name="Espaço Reservado para o Número do Slide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620EC1FB-014E-4551-93D1-753466E4566C}" type="datetime1">
              <a:rPr lang="pt-BR" noProof="0" smtClean="0"/>
              <a:t>15/06/2023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/>
          <a:lstStyle/>
          <a:p>
            <a:pPr rtl="0"/>
            <a:r>
              <a:rPr lang="pt-BR" dirty="0"/>
              <a:t>O Direito ao esquecimento no meio digital 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Conceito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dirty="0">
                <a:effectLst/>
                <a:latin typeface="+mj-lt"/>
                <a:ea typeface="Times New Roman" panose="02020603050405020304" pitchFamily="18" charset="0"/>
              </a:rPr>
              <a:t>O direito ao esquecimento é um conceito legal que se refere ao direito de uma pessoa de solicitar que informações pessoais sobre si mesma sejam removidas de registros públicos ou meios de comunicação.</a:t>
            </a:r>
            <a:endParaRPr lang="pt-BR" dirty="0">
              <a:latin typeface="+mj-lt"/>
            </a:endParaRPr>
          </a:p>
          <a:p>
            <a:pPr rtl="0"/>
            <a:endParaRPr lang="pt-BR" dirty="0"/>
          </a:p>
          <a:p>
            <a:pPr rtl="0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6AA4CB19-A0FD-4DBC-A717-B7961883D09B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Direito ao esquecimento no mundo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Alguns países, como a União Europeia, têm leis que reconhecem o direito ao esquecimento, permitindo que as pessoas solicitem a remoção de informações pessoais online. No entanto, essas leis geralmente têm limitações e exceções para garantir que a liberdade de expressão e o acesso à informação sejam protegidos.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831D8D1D-E835-4F55-B75B-861A1203B212}" type="datetime1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Direito ao esquecimento como fundamental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457200"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direito ao esquecimento é um direito fundamental que permite às pessoas controlarem a divulgação de informações pessoais na internet. Ele permite que os indivíduos possam pedir a remoção de informações ou dados que considerem prejudiciais ou desatualizados e que não tenham relevância pública.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 entanto, é importante ressaltar que o direito ao esquecimento não é absoluto e deve ser ponderado com outros direitos, como a liberdade de expressão e de informação. É necessário avaliar cada caso de forma individual para verificar se a remoção dos dados é justificável ou não.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831D8D1D-E835-4F55-B75B-861A1203B212}" type="datetime1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 rtl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88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Direito e LGPD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Além disso, é importante conscientizar as pessoas sobre a importância de proteger suas informações pessoais na internet, evitando o compartilhamento excessivo de dados e tomando medidas de segurança em suas contas e dispositivos. A educação digital é fundamental para garantir a privacidade e a segurança das pessoas no meio digital.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831D8D1D-E835-4F55-B75B-861A1203B212}" type="datetime1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 rtl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93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Direito, o que pode? Responsabilidade Civil.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457200"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 importante ressaltar que o direito ao esquecimento não garante a remoção de informações verdadeiras ou que sejam de interesse público. O pedido deve ser direcionado apenas a informações pessoais e que não sejam relevantes para o público em geral.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relação civil decorrente do direito ao esquecimento envolve a responsabilidade das empresas e sites em cumprir com o pedido de remoção de informações pessoais. Caso não o façam, podem ser processados e obrigados a indenizar a pessoa afetada.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 entanto, é importante destacar que o direito ao esquecimento não é universalmente reconhecido como um direito absoluto. 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831D8D1D-E835-4F55-B75B-861A1203B212}" type="datetime1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 rtl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89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pt-BR" dirty="0"/>
              <a:t>Direito ao esquecimento. Decisão STF e Direito a desindexação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457200" algn="just"/>
            <a:r>
              <a:rPr lang="pt-BR" dirty="0"/>
              <a:t>O Direito ao esquecimento que foi negado em acordão do STF está ligado a fatos de interesse público e notórios. Mas a notícia continuar a ser veiculada não significa precise haver indexação com o nome de quem apenas é mencionado nela, sem interesse público.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831D8D1D-E835-4F55-B75B-861A1203B212}" type="datetime1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pt-BR" smtClean="0"/>
              <a:pPr rtl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60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 rtlCol="0">
            <a:normAutofit/>
          </a:bodyPr>
          <a:lstStyle/>
          <a:p>
            <a:pPr rtl="0"/>
            <a:r>
              <a:rPr lang="pt-BR" sz="4400" dirty="0"/>
              <a:t>Nenhum direito é absoluto. Todos devem ser analisados a luz do caso concreto</a:t>
            </a:r>
          </a:p>
        </p:txBody>
      </p:sp>
      <p:sp>
        <p:nvSpPr>
          <p:cNvPr id="13" name="Espaço Reservado para Texto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 rtlCol="0"/>
          <a:lstStyle/>
          <a:p>
            <a:pPr rtl="0"/>
            <a:r>
              <a:rPr lang="pt-BR"/>
              <a:t>“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 rtlCol="0"/>
          <a:lstStyle/>
          <a:p>
            <a:pPr rtl="0"/>
            <a:r>
              <a:rPr lang="pt-BR" dirty="0"/>
              <a:t>Flávio </a:t>
            </a:r>
            <a:r>
              <a:rPr lang="pt-BR" dirty="0" err="1"/>
              <a:t>Mirza</a:t>
            </a:r>
            <a:endParaRPr lang="pt-BR" dirty="0"/>
          </a:p>
          <a:p>
            <a:pPr rtl="0"/>
            <a:endParaRPr lang="pt-BR" dirty="0"/>
          </a:p>
        </p:txBody>
      </p:sp>
      <p:sp>
        <p:nvSpPr>
          <p:cNvPr id="14" name="Espaço Reservado para Texto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0876" y="3426615"/>
            <a:ext cx="1364297" cy="1094521"/>
          </a:xfrm>
        </p:spPr>
        <p:txBody>
          <a:bodyPr rtlCol="0"/>
          <a:lstStyle/>
          <a:p>
            <a:pPr rtl="0"/>
            <a:r>
              <a:rPr lang="pt-BR"/>
              <a:t>”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3F7063-A64B-CB42-8BBF-BF524242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D3949-BB2E-4D15-A91C-3590C37FC748}" type="datetime1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smtClean="0"/>
              <a:pPr rtl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/>
          <a:lstStyle/>
          <a:p>
            <a:pPr rtl="0"/>
            <a:r>
              <a:rPr lang="pt-BR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457586_TF45331398_Win32" id="{2C301779-7B62-49BC-BFCA-A2094F59946B}" vid="{BF381EAC-6885-4F5C-8CDC-9F21BF306A8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{782513A7-2E5E-4EF9-A2B2-21267D9D5F62}tf45331398_win32</Template>
  <TotalTime>19</TotalTime>
  <Words>472</Words>
  <Application>Microsoft Office PowerPoint</Application>
  <PresentationFormat>Widescreen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Tenorite</vt:lpstr>
      <vt:lpstr>Times New Roman</vt:lpstr>
      <vt:lpstr>Tema do Office</vt:lpstr>
      <vt:lpstr>O Direito ao esquecimento no meio digital </vt:lpstr>
      <vt:lpstr>Conceito</vt:lpstr>
      <vt:lpstr>Direito ao esquecimento no mundo</vt:lpstr>
      <vt:lpstr>Direito ao esquecimento como fundamental</vt:lpstr>
      <vt:lpstr>Direito e LGPD</vt:lpstr>
      <vt:lpstr>Direito, o que pode? Responsabilidade Civil.</vt:lpstr>
      <vt:lpstr>Direito ao esquecimento. Decisão STF e Direito a desindexação</vt:lpstr>
      <vt:lpstr>Nenhum direito é absoluto. Todos devem ser analisados a luz do caso concreto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Direito ao esquecimento no meio digital</dc:title>
  <dc:creator>Ricardo Orsini de Castro Amarante</dc:creator>
  <cp:lastModifiedBy>HENRIQUE SAVONITTI MIRANDA</cp:lastModifiedBy>
  <cp:revision>1</cp:revision>
  <dcterms:created xsi:type="dcterms:W3CDTF">2023-05-25T02:30:37Z</dcterms:created>
  <dcterms:modified xsi:type="dcterms:W3CDTF">2023-06-15T14:18:17Z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