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"/>
            <a:ext cx="8850630" cy="10287000"/>
          </a:xfrm>
          <a:custGeom>
            <a:avLst/>
            <a:gdLst/>
            <a:ahLst/>
            <a:cxnLst/>
            <a:rect l="l" t="t" r="r" b="b"/>
            <a:pathLst>
              <a:path w="8850630" h="10287000">
                <a:moveTo>
                  <a:pt x="0" y="10286996"/>
                </a:moveTo>
                <a:lnTo>
                  <a:pt x="0" y="0"/>
                </a:lnTo>
                <a:lnTo>
                  <a:pt x="8850174" y="0"/>
                </a:lnTo>
                <a:lnTo>
                  <a:pt x="8850174" y="10286996"/>
                </a:lnTo>
                <a:lnTo>
                  <a:pt x="0" y="10286996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84434" y="6738550"/>
            <a:ext cx="2743200" cy="171450"/>
          </a:xfrm>
          <a:custGeom>
            <a:avLst/>
            <a:gdLst/>
            <a:ahLst/>
            <a:cxnLst/>
            <a:rect l="l" t="t" r="r" b="b"/>
            <a:pathLst>
              <a:path w="2743200" h="171450">
                <a:moveTo>
                  <a:pt x="2743199" y="171449"/>
                </a:moveTo>
                <a:lnTo>
                  <a:pt x="0" y="1714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17144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1734" y="2678800"/>
            <a:ext cx="17144531" cy="1962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1" i="0">
                <a:solidFill>
                  <a:srgbClr val="FFFEE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82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1" i="0">
                <a:solidFill>
                  <a:srgbClr val="FFFEE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98570" y="7846559"/>
            <a:ext cx="2743200" cy="209550"/>
          </a:xfrm>
          <a:custGeom>
            <a:avLst/>
            <a:gdLst/>
            <a:ahLst/>
            <a:cxnLst/>
            <a:rect l="l" t="t" r="r" b="b"/>
            <a:pathLst>
              <a:path w="2743200" h="209550">
                <a:moveTo>
                  <a:pt x="274319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2095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1" i="0">
                <a:solidFill>
                  <a:srgbClr val="FFFEE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98628" y="1561783"/>
            <a:ext cx="8090742" cy="871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1" i="0">
                <a:solidFill>
                  <a:srgbClr val="FFFEE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6570" y="2555617"/>
            <a:ext cx="14414859" cy="3864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5282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1950" y="4122539"/>
            <a:ext cx="15497175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0820" marR="5080" indent="-1468755">
              <a:lnSpc>
                <a:spcPct val="116500"/>
              </a:lnSpc>
              <a:spcBef>
                <a:spcPts val="100"/>
              </a:spcBef>
            </a:pPr>
            <a:r>
              <a:rPr sz="5900" spc="-220" dirty="0">
                <a:solidFill>
                  <a:srgbClr val="F7CF2B"/>
                </a:solidFill>
                <a:latin typeface="Trebuchet MS"/>
                <a:cs typeface="Trebuchet MS"/>
              </a:rPr>
              <a:t>D</a:t>
            </a:r>
            <a:r>
              <a:rPr sz="5900" spc="245" dirty="0">
                <a:solidFill>
                  <a:srgbClr val="F7CF2B"/>
                </a:solidFill>
                <a:latin typeface="Trebuchet MS"/>
                <a:cs typeface="Trebuchet MS"/>
              </a:rPr>
              <a:t>I</a:t>
            </a:r>
            <a:r>
              <a:rPr sz="5900" spc="50" dirty="0">
                <a:solidFill>
                  <a:srgbClr val="F7CF2B"/>
                </a:solidFill>
                <a:latin typeface="Trebuchet MS"/>
                <a:cs typeface="Trebuchet MS"/>
              </a:rPr>
              <a:t>R</a:t>
            </a:r>
            <a:r>
              <a:rPr sz="5900" spc="-605" dirty="0">
                <a:solidFill>
                  <a:srgbClr val="F7CF2B"/>
                </a:solidFill>
                <a:latin typeface="Trebuchet MS"/>
                <a:cs typeface="Trebuchet MS"/>
              </a:rPr>
              <a:t>E</a:t>
            </a:r>
            <a:r>
              <a:rPr sz="5900" spc="245" dirty="0">
                <a:solidFill>
                  <a:srgbClr val="F7CF2B"/>
                </a:solidFill>
                <a:latin typeface="Trebuchet MS"/>
                <a:cs typeface="Trebuchet MS"/>
              </a:rPr>
              <a:t>I</a:t>
            </a:r>
            <a:r>
              <a:rPr sz="5900" spc="-869" dirty="0">
                <a:solidFill>
                  <a:srgbClr val="F7CF2B"/>
                </a:solidFill>
                <a:latin typeface="Trebuchet MS"/>
                <a:cs typeface="Trebuchet MS"/>
              </a:rPr>
              <a:t>T</a:t>
            </a:r>
            <a:r>
              <a:rPr sz="5900" spc="-695" dirty="0">
                <a:solidFill>
                  <a:srgbClr val="F7CF2B"/>
                </a:solidFill>
                <a:latin typeface="Trebuchet MS"/>
                <a:cs typeface="Trebuchet MS"/>
              </a:rPr>
              <a:t>O</a:t>
            </a:r>
            <a:r>
              <a:rPr sz="5900" spc="-3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5900" spc="-490" dirty="0">
                <a:solidFill>
                  <a:srgbClr val="F7CF2B"/>
                </a:solidFill>
                <a:latin typeface="Trebuchet MS"/>
                <a:cs typeface="Trebuchet MS"/>
              </a:rPr>
              <a:t>À</a:t>
            </a:r>
            <a:r>
              <a:rPr sz="5900" spc="-3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5900" spc="245" dirty="0">
                <a:solidFill>
                  <a:srgbClr val="F7CF2B"/>
                </a:solidFill>
                <a:latin typeface="Trebuchet MS"/>
                <a:cs typeface="Trebuchet MS"/>
              </a:rPr>
              <a:t>I</a:t>
            </a:r>
            <a:r>
              <a:rPr sz="5900" spc="-515" dirty="0">
                <a:solidFill>
                  <a:srgbClr val="F7CF2B"/>
                </a:solidFill>
                <a:latin typeface="Trebuchet MS"/>
                <a:cs typeface="Trebuchet MS"/>
              </a:rPr>
              <a:t>N</a:t>
            </a:r>
            <a:r>
              <a:rPr sz="5900" spc="-869" dirty="0">
                <a:solidFill>
                  <a:srgbClr val="F7CF2B"/>
                </a:solidFill>
                <a:latin typeface="Trebuchet MS"/>
                <a:cs typeface="Trebuchet MS"/>
              </a:rPr>
              <a:t>T</a:t>
            </a:r>
            <a:r>
              <a:rPr sz="5900" spc="245" dirty="0">
                <a:solidFill>
                  <a:srgbClr val="F7CF2B"/>
                </a:solidFill>
                <a:latin typeface="Trebuchet MS"/>
                <a:cs typeface="Trebuchet MS"/>
              </a:rPr>
              <a:t>I</a:t>
            </a:r>
            <a:r>
              <a:rPr sz="5900" spc="-130" dirty="0">
                <a:solidFill>
                  <a:srgbClr val="F7CF2B"/>
                </a:solidFill>
                <a:latin typeface="Trebuchet MS"/>
                <a:cs typeface="Trebuchet MS"/>
              </a:rPr>
              <a:t>M</a:t>
            </a:r>
            <a:r>
              <a:rPr sz="5900" spc="245" dirty="0">
                <a:solidFill>
                  <a:srgbClr val="F7CF2B"/>
                </a:solidFill>
                <a:latin typeface="Trebuchet MS"/>
                <a:cs typeface="Trebuchet MS"/>
              </a:rPr>
              <a:t>I</a:t>
            </a:r>
            <a:r>
              <a:rPr sz="5900" spc="-220" dirty="0">
                <a:solidFill>
                  <a:srgbClr val="F7CF2B"/>
                </a:solidFill>
                <a:latin typeface="Trebuchet MS"/>
                <a:cs typeface="Trebuchet MS"/>
              </a:rPr>
              <a:t>D</a:t>
            </a:r>
            <a:r>
              <a:rPr sz="5900" spc="-375" dirty="0">
                <a:solidFill>
                  <a:srgbClr val="F7CF2B"/>
                </a:solidFill>
                <a:latin typeface="Trebuchet MS"/>
                <a:cs typeface="Trebuchet MS"/>
              </a:rPr>
              <a:t>A</a:t>
            </a:r>
            <a:r>
              <a:rPr sz="5900" spc="-220" dirty="0">
                <a:solidFill>
                  <a:srgbClr val="F7CF2B"/>
                </a:solidFill>
                <a:latin typeface="Trebuchet MS"/>
                <a:cs typeface="Trebuchet MS"/>
              </a:rPr>
              <a:t>D</a:t>
            </a:r>
            <a:r>
              <a:rPr sz="5900" spc="-720" dirty="0">
                <a:solidFill>
                  <a:srgbClr val="F7CF2B"/>
                </a:solidFill>
                <a:latin typeface="Trebuchet MS"/>
                <a:cs typeface="Trebuchet MS"/>
              </a:rPr>
              <a:t>E</a:t>
            </a:r>
            <a:r>
              <a:rPr sz="5900" spc="-3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5900" spc="-515" dirty="0">
                <a:solidFill>
                  <a:srgbClr val="F7CF2B"/>
                </a:solidFill>
                <a:latin typeface="Trebuchet MS"/>
                <a:cs typeface="Trebuchet MS"/>
              </a:rPr>
              <a:t>N</a:t>
            </a:r>
            <a:r>
              <a:rPr sz="5900" spc="-695" dirty="0">
                <a:solidFill>
                  <a:srgbClr val="F7CF2B"/>
                </a:solidFill>
                <a:latin typeface="Trebuchet MS"/>
                <a:cs typeface="Trebuchet MS"/>
              </a:rPr>
              <a:t>O</a:t>
            </a:r>
            <a:r>
              <a:rPr sz="5900" spc="-3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5900" spc="-375" dirty="0">
                <a:solidFill>
                  <a:srgbClr val="F7CF2B"/>
                </a:solidFill>
                <a:latin typeface="Trebuchet MS"/>
                <a:cs typeface="Trebuchet MS"/>
              </a:rPr>
              <a:t>A</a:t>
            </a:r>
            <a:r>
              <a:rPr sz="5900" spc="-130" dirty="0">
                <a:solidFill>
                  <a:srgbClr val="F7CF2B"/>
                </a:solidFill>
                <a:latin typeface="Trebuchet MS"/>
                <a:cs typeface="Trebuchet MS"/>
              </a:rPr>
              <a:t>M</a:t>
            </a:r>
            <a:r>
              <a:rPr sz="5900" spc="70" dirty="0">
                <a:solidFill>
                  <a:srgbClr val="F7CF2B"/>
                </a:solidFill>
                <a:latin typeface="Trebuchet MS"/>
                <a:cs typeface="Trebuchet MS"/>
              </a:rPr>
              <a:t>B</a:t>
            </a:r>
            <a:r>
              <a:rPr sz="5900" spc="245" dirty="0">
                <a:solidFill>
                  <a:srgbClr val="F7CF2B"/>
                </a:solidFill>
                <a:latin typeface="Trebuchet MS"/>
                <a:cs typeface="Trebuchet MS"/>
              </a:rPr>
              <a:t>I</a:t>
            </a:r>
            <a:r>
              <a:rPr sz="5900" spc="-605" dirty="0">
                <a:solidFill>
                  <a:srgbClr val="F7CF2B"/>
                </a:solidFill>
                <a:latin typeface="Trebuchet MS"/>
                <a:cs typeface="Trebuchet MS"/>
              </a:rPr>
              <a:t>E</a:t>
            </a:r>
            <a:r>
              <a:rPr sz="5900" spc="-515" dirty="0">
                <a:solidFill>
                  <a:srgbClr val="F7CF2B"/>
                </a:solidFill>
                <a:latin typeface="Trebuchet MS"/>
                <a:cs typeface="Trebuchet MS"/>
              </a:rPr>
              <a:t>N</a:t>
            </a:r>
            <a:r>
              <a:rPr sz="5900" spc="-869" dirty="0">
                <a:solidFill>
                  <a:srgbClr val="F7CF2B"/>
                </a:solidFill>
                <a:latin typeface="Trebuchet MS"/>
                <a:cs typeface="Trebuchet MS"/>
              </a:rPr>
              <a:t>T</a:t>
            </a:r>
            <a:r>
              <a:rPr sz="5900" spc="-720" dirty="0">
                <a:solidFill>
                  <a:srgbClr val="F7CF2B"/>
                </a:solidFill>
                <a:latin typeface="Trebuchet MS"/>
                <a:cs typeface="Trebuchet MS"/>
              </a:rPr>
              <a:t>E</a:t>
            </a:r>
            <a:r>
              <a:rPr sz="5900" spc="-3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5900" spc="-220" dirty="0">
                <a:solidFill>
                  <a:srgbClr val="F7CF2B"/>
                </a:solidFill>
                <a:latin typeface="Trebuchet MS"/>
                <a:cs typeface="Trebuchet MS"/>
              </a:rPr>
              <a:t>D</a:t>
            </a:r>
            <a:r>
              <a:rPr sz="5900" spc="245" dirty="0">
                <a:solidFill>
                  <a:srgbClr val="F7CF2B"/>
                </a:solidFill>
                <a:latin typeface="Trebuchet MS"/>
                <a:cs typeface="Trebuchet MS"/>
              </a:rPr>
              <a:t>I</a:t>
            </a:r>
            <a:r>
              <a:rPr sz="5900" spc="-415" dirty="0">
                <a:solidFill>
                  <a:srgbClr val="F7CF2B"/>
                </a:solidFill>
                <a:latin typeface="Trebuchet MS"/>
                <a:cs typeface="Trebuchet MS"/>
              </a:rPr>
              <a:t>G</a:t>
            </a:r>
            <a:r>
              <a:rPr sz="5900" spc="245" dirty="0">
                <a:solidFill>
                  <a:srgbClr val="F7CF2B"/>
                </a:solidFill>
                <a:latin typeface="Trebuchet MS"/>
                <a:cs typeface="Trebuchet MS"/>
              </a:rPr>
              <a:t>I</a:t>
            </a:r>
            <a:r>
              <a:rPr sz="5900" spc="-869" dirty="0">
                <a:solidFill>
                  <a:srgbClr val="F7CF2B"/>
                </a:solidFill>
                <a:latin typeface="Trebuchet MS"/>
                <a:cs typeface="Trebuchet MS"/>
              </a:rPr>
              <a:t>T</a:t>
            </a:r>
            <a:r>
              <a:rPr sz="5900" spc="-375" dirty="0">
                <a:solidFill>
                  <a:srgbClr val="F7CF2B"/>
                </a:solidFill>
                <a:latin typeface="Trebuchet MS"/>
                <a:cs typeface="Trebuchet MS"/>
              </a:rPr>
              <a:t>A</a:t>
            </a:r>
            <a:r>
              <a:rPr sz="5900" spc="-650" dirty="0">
                <a:solidFill>
                  <a:srgbClr val="F7CF2B"/>
                </a:solidFill>
                <a:latin typeface="Trebuchet MS"/>
                <a:cs typeface="Trebuchet MS"/>
              </a:rPr>
              <a:t>L</a:t>
            </a:r>
            <a:r>
              <a:rPr sz="5900" spc="-3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5900" spc="-720" dirty="0">
                <a:solidFill>
                  <a:srgbClr val="F7CF2B"/>
                </a:solidFill>
                <a:latin typeface="Trebuchet MS"/>
                <a:cs typeface="Trebuchet MS"/>
              </a:rPr>
              <a:t>E</a:t>
            </a:r>
            <a:r>
              <a:rPr sz="5900" spc="-3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5900" spc="-320" dirty="0">
                <a:solidFill>
                  <a:srgbClr val="F7CF2B"/>
                </a:solidFill>
                <a:latin typeface="Trebuchet MS"/>
                <a:cs typeface="Trebuchet MS"/>
              </a:rPr>
              <a:t>A  </a:t>
            </a:r>
            <a:r>
              <a:rPr sz="5900" spc="-605" dirty="0">
                <a:solidFill>
                  <a:srgbClr val="F7CF2B"/>
                </a:solidFill>
                <a:latin typeface="Trebuchet MS"/>
                <a:cs typeface="Trebuchet MS"/>
              </a:rPr>
              <a:t>E</a:t>
            </a:r>
            <a:r>
              <a:rPr sz="5900" spc="-390" dirty="0">
                <a:solidFill>
                  <a:srgbClr val="F7CF2B"/>
                </a:solidFill>
                <a:latin typeface="Trebuchet MS"/>
                <a:cs typeface="Trebuchet MS"/>
              </a:rPr>
              <a:t>X</a:t>
            </a:r>
            <a:r>
              <a:rPr sz="5900" spc="20" dirty="0">
                <a:solidFill>
                  <a:srgbClr val="F7CF2B"/>
                </a:solidFill>
                <a:latin typeface="Trebuchet MS"/>
                <a:cs typeface="Trebuchet MS"/>
              </a:rPr>
              <a:t>P</a:t>
            </a:r>
            <a:r>
              <a:rPr sz="5900" spc="-580" dirty="0">
                <a:solidFill>
                  <a:srgbClr val="F7CF2B"/>
                </a:solidFill>
                <a:latin typeface="Trebuchet MS"/>
                <a:cs typeface="Trebuchet MS"/>
              </a:rPr>
              <a:t>O</a:t>
            </a:r>
            <a:r>
              <a:rPr sz="5900" spc="130" dirty="0">
                <a:solidFill>
                  <a:srgbClr val="F7CF2B"/>
                </a:solidFill>
                <a:latin typeface="Trebuchet MS"/>
                <a:cs typeface="Trebuchet MS"/>
              </a:rPr>
              <a:t>S</a:t>
            </a:r>
            <a:r>
              <a:rPr sz="5900" spc="245" dirty="0">
                <a:solidFill>
                  <a:srgbClr val="F7CF2B"/>
                </a:solidFill>
                <a:latin typeface="Trebuchet MS"/>
                <a:cs typeface="Trebuchet MS"/>
              </a:rPr>
              <a:t>I</a:t>
            </a:r>
            <a:r>
              <a:rPr sz="5900" spc="-175" dirty="0">
                <a:solidFill>
                  <a:srgbClr val="F7CF2B"/>
                </a:solidFill>
                <a:latin typeface="Trebuchet MS"/>
                <a:cs typeface="Trebuchet MS"/>
              </a:rPr>
              <a:t>Ç</a:t>
            </a:r>
            <a:r>
              <a:rPr sz="5900" spc="-375" dirty="0">
                <a:solidFill>
                  <a:srgbClr val="F7CF2B"/>
                </a:solidFill>
                <a:latin typeface="Trebuchet MS"/>
                <a:cs typeface="Trebuchet MS"/>
              </a:rPr>
              <a:t>Ã</a:t>
            </a:r>
            <a:r>
              <a:rPr sz="5900" spc="-695" dirty="0">
                <a:solidFill>
                  <a:srgbClr val="F7CF2B"/>
                </a:solidFill>
                <a:latin typeface="Trebuchet MS"/>
                <a:cs typeface="Trebuchet MS"/>
              </a:rPr>
              <a:t>O</a:t>
            </a:r>
            <a:r>
              <a:rPr sz="5900" spc="-3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5900" spc="-220" dirty="0">
                <a:solidFill>
                  <a:srgbClr val="F7CF2B"/>
                </a:solidFill>
                <a:latin typeface="Trebuchet MS"/>
                <a:cs typeface="Trebuchet MS"/>
              </a:rPr>
              <a:t>D</a:t>
            </a:r>
            <a:r>
              <a:rPr sz="5900" spc="-720" dirty="0">
                <a:solidFill>
                  <a:srgbClr val="F7CF2B"/>
                </a:solidFill>
                <a:latin typeface="Trebuchet MS"/>
                <a:cs typeface="Trebuchet MS"/>
              </a:rPr>
              <a:t>E</a:t>
            </a:r>
            <a:r>
              <a:rPr sz="5900" spc="-3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5900" spc="-175" dirty="0">
                <a:solidFill>
                  <a:srgbClr val="F7CF2B"/>
                </a:solidFill>
                <a:latin typeface="Trebuchet MS"/>
                <a:cs typeface="Trebuchet MS"/>
              </a:rPr>
              <a:t>C</a:t>
            </a:r>
            <a:r>
              <a:rPr sz="5900" spc="50" dirty="0">
                <a:solidFill>
                  <a:srgbClr val="F7CF2B"/>
                </a:solidFill>
                <a:latin typeface="Trebuchet MS"/>
                <a:cs typeface="Trebuchet MS"/>
              </a:rPr>
              <a:t>R</a:t>
            </a:r>
            <a:r>
              <a:rPr sz="5900" spc="245" dirty="0">
                <a:solidFill>
                  <a:srgbClr val="F7CF2B"/>
                </a:solidFill>
                <a:latin typeface="Trebuchet MS"/>
                <a:cs typeface="Trebuchet MS"/>
              </a:rPr>
              <a:t>I</a:t>
            </a:r>
            <a:r>
              <a:rPr sz="5900" spc="-375" dirty="0">
                <a:solidFill>
                  <a:srgbClr val="F7CF2B"/>
                </a:solidFill>
                <a:latin typeface="Trebuchet MS"/>
                <a:cs typeface="Trebuchet MS"/>
              </a:rPr>
              <a:t>A</a:t>
            </a:r>
            <a:r>
              <a:rPr sz="5900" spc="-515" dirty="0">
                <a:solidFill>
                  <a:srgbClr val="F7CF2B"/>
                </a:solidFill>
                <a:latin typeface="Trebuchet MS"/>
                <a:cs typeface="Trebuchet MS"/>
              </a:rPr>
              <a:t>N</a:t>
            </a:r>
            <a:r>
              <a:rPr sz="5900" spc="-175" dirty="0">
                <a:solidFill>
                  <a:srgbClr val="F7CF2B"/>
                </a:solidFill>
                <a:latin typeface="Trebuchet MS"/>
                <a:cs typeface="Trebuchet MS"/>
              </a:rPr>
              <a:t>Ç</a:t>
            </a:r>
            <a:r>
              <a:rPr sz="5900" spc="-375" dirty="0">
                <a:solidFill>
                  <a:srgbClr val="F7CF2B"/>
                </a:solidFill>
                <a:latin typeface="Trebuchet MS"/>
                <a:cs typeface="Trebuchet MS"/>
              </a:rPr>
              <a:t>A</a:t>
            </a:r>
            <a:r>
              <a:rPr sz="5900" spc="15" dirty="0">
                <a:solidFill>
                  <a:srgbClr val="F7CF2B"/>
                </a:solidFill>
                <a:latin typeface="Trebuchet MS"/>
                <a:cs typeface="Trebuchet MS"/>
              </a:rPr>
              <a:t>S</a:t>
            </a:r>
            <a:r>
              <a:rPr sz="5900" spc="-3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5900" spc="-515" dirty="0">
                <a:solidFill>
                  <a:srgbClr val="F7CF2B"/>
                </a:solidFill>
                <a:latin typeface="Trebuchet MS"/>
                <a:cs typeface="Trebuchet MS"/>
              </a:rPr>
              <a:t>N</a:t>
            </a:r>
            <a:r>
              <a:rPr sz="5900" spc="-490" dirty="0">
                <a:solidFill>
                  <a:srgbClr val="F7CF2B"/>
                </a:solidFill>
                <a:latin typeface="Trebuchet MS"/>
                <a:cs typeface="Trebuchet MS"/>
              </a:rPr>
              <a:t>A</a:t>
            </a:r>
            <a:r>
              <a:rPr sz="5900" spc="-3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5900" spc="245" dirty="0">
                <a:solidFill>
                  <a:srgbClr val="F7CF2B"/>
                </a:solidFill>
                <a:latin typeface="Trebuchet MS"/>
                <a:cs typeface="Trebuchet MS"/>
              </a:rPr>
              <a:t>I</a:t>
            </a:r>
            <a:r>
              <a:rPr sz="5900" spc="-515" dirty="0">
                <a:solidFill>
                  <a:srgbClr val="F7CF2B"/>
                </a:solidFill>
                <a:latin typeface="Trebuchet MS"/>
                <a:cs typeface="Trebuchet MS"/>
              </a:rPr>
              <a:t>N</a:t>
            </a:r>
            <a:r>
              <a:rPr sz="5900" spc="-869" dirty="0">
                <a:solidFill>
                  <a:srgbClr val="F7CF2B"/>
                </a:solidFill>
                <a:latin typeface="Trebuchet MS"/>
                <a:cs typeface="Trebuchet MS"/>
              </a:rPr>
              <a:t>T</a:t>
            </a:r>
            <a:r>
              <a:rPr sz="5900" spc="-605" dirty="0">
                <a:solidFill>
                  <a:srgbClr val="F7CF2B"/>
                </a:solidFill>
                <a:latin typeface="Trebuchet MS"/>
                <a:cs typeface="Trebuchet MS"/>
              </a:rPr>
              <a:t>E</a:t>
            </a:r>
            <a:r>
              <a:rPr sz="5900" spc="50" dirty="0">
                <a:solidFill>
                  <a:srgbClr val="F7CF2B"/>
                </a:solidFill>
                <a:latin typeface="Trebuchet MS"/>
                <a:cs typeface="Trebuchet MS"/>
              </a:rPr>
              <a:t>R</a:t>
            </a:r>
            <a:r>
              <a:rPr sz="5900" spc="-515" dirty="0">
                <a:solidFill>
                  <a:srgbClr val="F7CF2B"/>
                </a:solidFill>
                <a:latin typeface="Trebuchet MS"/>
                <a:cs typeface="Trebuchet MS"/>
              </a:rPr>
              <a:t>N</a:t>
            </a:r>
            <a:r>
              <a:rPr sz="5900" spc="-605" dirty="0">
                <a:solidFill>
                  <a:srgbClr val="F7CF2B"/>
                </a:solidFill>
                <a:latin typeface="Trebuchet MS"/>
                <a:cs typeface="Trebuchet MS"/>
              </a:rPr>
              <a:t>E</a:t>
            </a:r>
            <a:r>
              <a:rPr sz="5900" spc="-985" dirty="0">
                <a:solidFill>
                  <a:srgbClr val="F7CF2B"/>
                </a:solidFill>
                <a:latin typeface="Trebuchet MS"/>
                <a:cs typeface="Trebuchet MS"/>
              </a:rPr>
              <a:t>T</a:t>
            </a:r>
            <a:endParaRPr sz="5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68233" y="0"/>
            <a:ext cx="5719767" cy="102834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143041" y="6708554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66699" y="266699"/>
                </a:moveTo>
                <a:lnTo>
                  <a:pt x="0" y="266699"/>
                </a:lnTo>
                <a:lnTo>
                  <a:pt x="0" y="0"/>
                </a:lnTo>
                <a:lnTo>
                  <a:pt x="266699" y="0"/>
                </a:lnTo>
                <a:lnTo>
                  <a:pt x="266699" y="266699"/>
                </a:lnTo>
                <a:close/>
              </a:path>
            </a:pathLst>
          </a:custGeom>
          <a:solidFill>
            <a:srgbClr val="FFD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43041" y="4872252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66699" y="266699"/>
                </a:moveTo>
                <a:lnTo>
                  <a:pt x="0" y="266699"/>
                </a:lnTo>
                <a:lnTo>
                  <a:pt x="0" y="0"/>
                </a:lnTo>
                <a:lnTo>
                  <a:pt x="266699" y="0"/>
                </a:lnTo>
                <a:lnTo>
                  <a:pt x="266699" y="266699"/>
                </a:lnTo>
                <a:close/>
              </a:path>
            </a:pathLst>
          </a:custGeom>
          <a:solidFill>
            <a:srgbClr val="FFD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43041" y="7976669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66699" y="266699"/>
                </a:moveTo>
                <a:lnTo>
                  <a:pt x="0" y="266699"/>
                </a:lnTo>
                <a:lnTo>
                  <a:pt x="0" y="0"/>
                </a:lnTo>
                <a:lnTo>
                  <a:pt x="266699" y="0"/>
                </a:lnTo>
                <a:lnTo>
                  <a:pt x="266699" y="266699"/>
                </a:lnTo>
                <a:close/>
              </a:path>
            </a:pathLst>
          </a:custGeom>
          <a:solidFill>
            <a:srgbClr val="FFD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77949" y="1200214"/>
            <a:ext cx="93338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855" dirty="0">
                <a:solidFill>
                  <a:srgbClr val="FFD93B"/>
                </a:solidFill>
              </a:rPr>
              <a:t>P</a:t>
            </a:r>
            <a:r>
              <a:rPr sz="5000" spc="-545" dirty="0">
                <a:solidFill>
                  <a:srgbClr val="FFD93B"/>
                </a:solidFill>
              </a:rPr>
              <a:t>r</a:t>
            </a:r>
            <a:r>
              <a:rPr sz="5000" spc="-725" dirty="0">
                <a:solidFill>
                  <a:srgbClr val="FFD93B"/>
                </a:solidFill>
              </a:rPr>
              <a:t>o</a:t>
            </a:r>
            <a:r>
              <a:rPr sz="5000" spc="-409" dirty="0">
                <a:solidFill>
                  <a:srgbClr val="FFD93B"/>
                </a:solidFill>
              </a:rPr>
              <a:t>f</a:t>
            </a:r>
            <a:r>
              <a:rPr sz="5000" spc="-660" dirty="0">
                <a:solidFill>
                  <a:srgbClr val="FFD93B"/>
                </a:solidFill>
              </a:rPr>
              <a:t>e</a:t>
            </a:r>
            <a:r>
              <a:rPr sz="5000" spc="-545" dirty="0">
                <a:solidFill>
                  <a:srgbClr val="FFD93B"/>
                </a:solidFill>
              </a:rPr>
              <a:t>ss</a:t>
            </a:r>
            <a:r>
              <a:rPr sz="5000" spc="-725" dirty="0">
                <a:solidFill>
                  <a:srgbClr val="FFD93B"/>
                </a:solidFill>
              </a:rPr>
              <a:t>o</a:t>
            </a:r>
            <a:r>
              <a:rPr sz="5000" spc="-545" dirty="0">
                <a:solidFill>
                  <a:srgbClr val="FFD93B"/>
                </a:solidFill>
              </a:rPr>
              <a:t>r</a:t>
            </a:r>
            <a:r>
              <a:rPr sz="5000" spc="-705" dirty="0">
                <a:solidFill>
                  <a:srgbClr val="FFD93B"/>
                </a:solidFill>
              </a:rPr>
              <a:t>:</a:t>
            </a:r>
            <a:r>
              <a:rPr sz="5000" spc="-515" dirty="0">
                <a:solidFill>
                  <a:srgbClr val="FFD93B"/>
                </a:solidFill>
              </a:rPr>
              <a:t> </a:t>
            </a:r>
            <a:r>
              <a:rPr sz="5000" spc="-1050" dirty="0">
                <a:solidFill>
                  <a:srgbClr val="FFD93B"/>
                </a:solidFill>
              </a:rPr>
              <a:t>H</a:t>
            </a:r>
            <a:r>
              <a:rPr sz="5000" spc="-660" dirty="0">
                <a:solidFill>
                  <a:srgbClr val="FFD93B"/>
                </a:solidFill>
              </a:rPr>
              <a:t>e</a:t>
            </a:r>
            <a:r>
              <a:rPr sz="5000" spc="-700" dirty="0">
                <a:solidFill>
                  <a:srgbClr val="FFD93B"/>
                </a:solidFill>
              </a:rPr>
              <a:t>n</a:t>
            </a:r>
            <a:r>
              <a:rPr sz="5000" spc="-545" dirty="0">
                <a:solidFill>
                  <a:srgbClr val="FFD93B"/>
                </a:solidFill>
              </a:rPr>
              <a:t>r</a:t>
            </a:r>
            <a:r>
              <a:rPr sz="5000" spc="-335" dirty="0">
                <a:solidFill>
                  <a:srgbClr val="FFD93B"/>
                </a:solidFill>
              </a:rPr>
              <a:t>i</a:t>
            </a:r>
            <a:r>
              <a:rPr sz="5000" spc="-605" dirty="0">
                <a:solidFill>
                  <a:srgbClr val="FFD93B"/>
                </a:solidFill>
              </a:rPr>
              <a:t>q</a:t>
            </a:r>
            <a:r>
              <a:rPr sz="5000" spc="-700" dirty="0">
                <a:solidFill>
                  <a:srgbClr val="FFD93B"/>
                </a:solidFill>
              </a:rPr>
              <a:t>u</a:t>
            </a:r>
            <a:r>
              <a:rPr sz="5000" spc="-655" dirty="0">
                <a:solidFill>
                  <a:srgbClr val="FFD93B"/>
                </a:solidFill>
              </a:rPr>
              <a:t>e</a:t>
            </a:r>
            <a:r>
              <a:rPr sz="5000" spc="-515" dirty="0">
                <a:solidFill>
                  <a:srgbClr val="FFD93B"/>
                </a:solidFill>
              </a:rPr>
              <a:t> </a:t>
            </a:r>
            <a:r>
              <a:rPr sz="5000" spc="-905" dirty="0">
                <a:solidFill>
                  <a:srgbClr val="FFD93B"/>
                </a:solidFill>
              </a:rPr>
              <a:t>S</a:t>
            </a:r>
            <a:r>
              <a:rPr sz="5000" spc="-700" dirty="0">
                <a:solidFill>
                  <a:srgbClr val="FFD93B"/>
                </a:solidFill>
              </a:rPr>
              <a:t>a</a:t>
            </a:r>
            <a:r>
              <a:rPr sz="5000" spc="-765" dirty="0">
                <a:solidFill>
                  <a:srgbClr val="FFD93B"/>
                </a:solidFill>
              </a:rPr>
              <a:t>v</a:t>
            </a:r>
            <a:r>
              <a:rPr sz="5000" spc="-725" dirty="0">
                <a:solidFill>
                  <a:srgbClr val="FFD93B"/>
                </a:solidFill>
              </a:rPr>
              <a:t>o</a:t>
            </a:r>
            <a:r>
              <a:rPr sz="5000" spc="-700" dirty="0">
                <a:solidFill>
                  <a:srgbClr val="FFD93B"/>
                </a:solidFill>
              </a:rPr>
              <a:t>n</a:t>
            </a:r>
            <a:r>
              <a:rPr sz="5000" spc="-335" dirty="0">
                <a:solidFill>
                  <a:srgbClr val="FFD93B"/>
                </a:solidFill>
              </a:rPr>
              <a:t>i</a:t>
            </a:r>
            <a:r>
              <a:rPr sz="5000" spc="-535" dirty="0">
                <a:solidFill>
                  <a:srgbClr val="FFD93B"/>
                </a:solidFill>
              </a:rPr>
              <a:t>tt</a:t>
            </a:r>
            <a:r>
              <a:rPr sz="5000" spc="-330" dirty="0">
                <a:solidFill>
                  <a:srgbClr val="FFD93B"/>
                </a:solidFill>
              </a:rPr>
              <a:t>i</a:t>
            </a:r>
            <a:r>
              <a:rPr sz="5000" spc="-515" dirty="0">
                <a:solidFill>
                  <a:srgbClr val="FFD93B"/>
                </a:solidFill>
              </a:rPr>
              <a:t> </a:t>
            </a:r>
            <a:r>
              <a:rPr sz="5000" spc="-790" dirty="0">
                <a:solidFill>
                  <a:srgbClr val="FFD93B"/>
                </a:solidFill>
              </a:rPr>
              <a:t>M</a:t>
            </a:r>
            <a:r>
              <a:rPr sz="5000" spc="-335" dirty="0">
                <a:solidFill>
                  <a:srgbClr val="FFD93B"/>
                </a:solidFill>
              </a:rPr>
              <a:t>i</a:t>
            </a:r>
            <a:r>
              <a:rPr sz="5000" spc="-545" dirty="0">
                <a:solidFill>
                  <a:srgbClr val="FFD93B"/>
                </a:solidFill>
              </a:rPr>
              <a:t>r</a:t>
            </a:r>
            <a:r>
              <a:rPr sz="5000" spc="-700" dirty="0">
                <a:solidFill>
                  <a:srgbClr val="FFD93B"/>
                </a:solidFill>
              </a:rPr>
              <a:t>an</a:t>
            </a:r>
            <a:r>
              <a:rPr sz="5000" spc="-605" dirty="0">
                <a:solidFill>
                  <a:srgbClr val="FFD93B"/>
                </a:solidFill>
              </a:rPr>
              <a:t>d</a:t>
            </a:r>
            <a:r>
              <a:rPr sz="5000" spc="-695" dirty="0">
                <a:solidFill>
                  <a:srgbClr val="FFD93B"/>
                </a:solidFill>
              </a:rPr>
              <a:t>a</a:t>
            </a:r>
            <a:endParaRPr sz="50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2215" y="4384481"/>
            <a:ext cx="8369335" cy="285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2215" y="6489506"/>
            <a:ext cx="8369335" cy="285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2215" y="7542018"/>
            <a:ext cx="8369335" cy="285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353627" y="3677479"/>
            <a:ext cx="10710545" cy="5222240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64"/>
              </a:spcBef>
            </a:pPr>
            <a:r>
              <a:rPr sz="3100" b="1" spc="-5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100" b="1" spc="-53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3100" b="1" spc="-59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3100" b="1" spc="-51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3100" b="1" spc="-67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100" b="1" spc="-56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100" b="1" spc="-3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b="1" spc="-42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3100" b="1" spc="-5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100" b="1" spc="-56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100" b="1" spc="-425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3100">
              <a:latin typeface="Tahoma"/>
              <a:cs typeface="Tahoma"/>
            </a:endParaRPr>
          </a:p>
          <a:p>
            <a:pPr marL="4138929" marR="5080">
              <a:lnSpc>
                <a:spcPts val="4730"/>
              </a:lnSpc>
              <a:spcBef>
                <a:spcPts val="2495"/>
              </a:spcBef>
            </a:pPr>
            <a:r>
              <a:rPr sz="4000" spc="-5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41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4000" spc="-254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4000" spc="-2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4000" spc="-3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000" spc="-21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4000" spc="-3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3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4000" spc="-3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4000" spc="-41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4000" spc="-2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4000" spc="-3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000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000" spc="-210" dirty="0">
                <a:solidFill>
                  <a:srgbClr val="FFFFFF"/>
                </a:solidFill>
                <a:latin typeface="Tahoma"/>
                <a:cs typeface="Tahoma"/>
              </a:rPr>
              <a:t>ç</a:t>
            </a:r>
            <a:r>
              <a:rPr sz="4000" spc="-335" dirty="0">
                <a:solidFill>
                  <a:srgbClr val="FFFFFF"/>
                </a:solidFill>
                <a:latin typeface="Tahoma"/>
                <a:cs typeface="Tahoma"/>
              </a:rPr>
              <a:t>ã</a:t>
            </a:r>
            <a:r>
              <a:rPr sz="4000" spc="-3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400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254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4000" spc="-3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2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4000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000" spc="-10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4000" spc="-47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4000" spc="-3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33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40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5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4000" spc="-275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4000" spc="-3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65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4000" spc="-240" dirty="0">
                <a:solidFill>
                  <a:srgbClr val="FFFFFF"/>
                </a:solidFill>
                <a:latin typeface="Tahoma"/>
                <a:cs typeface="Tahoma"/>
              </a:rPr>
              <a:t>a  </a:t>
            </a:r>
            <a:r>
              <a:rPr sz="4000" spc="-270" dirty="0">
                <a:solidFill>
                  <a:srgbClr val="FFFFFF"/>
                </a:solidFill>
                <a:latin typeface="Tahoma"/>
                <a:cs typeface="Tahoma"/>
              </a:rPr>
              <a:t>Correia,</a:t>
            </a:r>
            <a:endParaRPr sz="4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00">
              <a:latin typeface="Tahoma"/>
              <a:cs typeface="Tahoma"/>
            </a:endParaRPr>
          </a:p>
          <a:p>
            <a:pPr marL="4138929">
              <a:lnSpc>
                <a:spcPct val="100000"/>
              </a:lnSpc>
            </a:pPr>
            <a:r>
              <a:rPr sz="4000" spc="-409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4000" spc="-41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4000" spc="-2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4000" spc="-3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000" spc="-10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4000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000" spc="-3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500" dirty="0">
                <a:solidFill>
                  <a:srgbClr val="FFFFFF"/>
                </a:solidFill>
                <a:latin typeface="Tahoma"/>
                <a:cs typeface="Tahoma"/>
              </a:rPr>
              <a:t> A</a:t>
            </a:r>
            <a:r>
              <a:rPr sz="4000" spc="-26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4000" spc="-3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2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4000" spc="-3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000" spc="-2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4000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000" spc="-254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4000" spc="-3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254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4000" spc="-3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21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4000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000" spc="-10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4000" spc="-47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4000" spc="-3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33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4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950">
              <a:latin typeface="Tahoma"/>
              <a:cs typeface="Tahoma"/>
            </a:endParaRPr>
          </a:p>
          <a:p>
            <a:pPr marL="4138929" marR="25400">
              <a:lnSpc>
                <a:spcPts val="4730"/>
              </a:lnSpc>
            </a:pPr>
            <a:r>
              <a:rPr sz="4000" spc="-34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4000" spc="-3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2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4000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000" spc="-3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34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4000" spc="-3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2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4000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000" spc="-3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41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4000" spc="-3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3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4000" spc="-3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4000" spc="-41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4000" spc="-2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4000" spc="-3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000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000" spc="-210" dirty="0">
                <a:solidFill>
                  <a:srgbClr val="FFFFFF"/>
                </a:solidFill>
                <a:latin typeface="Tahoma"/>
                <a:cs typeface="Tahoma"/>
              </a:rPr>
              <a:t>ç</a:t>
            </a:r>
            <a:r>
              <a:rPr sz="4000" spc="-335" dirty="0">
                <a:solidFill>
                  <a:srgbClr val="FFFFFF"/>
                </a:solidFill>
                <a:latin typeface="Tahoma"/>
                <a:cs typeface="Tahoma"/>
              </a:rPr>
              <a:t>ã</a:t>
            </a:r>
            <a:r>
              <a:rPr sz="4000" spc="-3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400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254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4000" spc="-3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52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4000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000" spc="-10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4000" spc="-47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4000" spc="-3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250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4000" spc="-34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4000" spc="-3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2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4000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000" spc="-41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4000" spc="-3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26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4000" spc="-3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000" spc="-2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4000" spc="-25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4000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00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26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4000" spc="-3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spc="-2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4000" spc="-254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4000" spc="-3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4000" spc="-21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4000" spc="-3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97444" y="2656598"/>
              <a:ext cx="15888969" cy="6334125"/>
            </a:xfrm>
            <a:custGeom>
              <a:avLst/>
              <a:gdLst/>
              <a:ahLst/>
              <a:cxnLst/>
              <a:rect l="l" t="t" r="r" b="b"/>
              <a:pathLst>
                <a:path w="15888969" h="6334125">
                  <a:moveTo>
                    <a:pt x="3514725" y="0"/>
                  </a:moveTo>
                  <a:lnTo>
                    <a:pt x="0" y="0"/>
                  </a:lnTo>
                  <a:lnTo>
                    <a:pt x="0" y="6334125"/>
                  </a:lnTo>
                  <a:lnTo>
                    <a:pt x="3514725" y="6334125"/>
                  </a:lnTo>
                  <a:lnTo>
                    <a:pt x="3514725" y="0"/>
                  </a:lnTo>
                  <a:close/>
                </a:path>
                <a:path w="15888969" h="6334125">
                  <a:moveTo>
                    <a:pt x="7666596" y="0"/>
                  </a:moveTo>
                  <a:lnTo>
                    <a:pt x="4142346" y="0"/>
                  </a:lnTo>
                  <a:lnTo>
                    <a:pt x="4142346" y="6315075"/>
                  </a:lnTo>
                  <a:lnTo>
                    <a:pt x="7666596" y="6315075"/>
                  </a:lnTo>
                  <a:lnTo>
                    <a:pt x="7666596" y="0"/>
                  </a:lnTo>
                  <a:close/>
                </a:path>
                <a:path w="15888969" h="6334125">
                  <a:moveTo>
                    <a:pt x="11792407" y="0"/>
                  </a:moveTo>
                  <a:lnTo>
                    <a:pt x="8268157" y="0"/>
                  </a:lnTo>
                  <a:lnTo>
                    <a:pt x="8268157" y="6315075"/>
                  </a:lnTo>
                  <a:lnTo>
                    <a:pt x="11792407" y="6315075"/>
                  </a:lnTo>
                  <a:lnTo>
                    <a:pt x="11792407" y="0"/>
                  </a:lnTo>
                  <a:close/>
                </a:path>
                <a:path w="15888969" h="6334125">
                  <a:moveTo>
                    <a:pt x="15888894" y="0"/>
                  </a:moveTo>
                  <a:lnTo>
                    <a:pt x="12364644" y="0"/>
                  </a:lnTo>
                  <a:lnTo>
                    <a:pt x="12364644" y="6257925"/>
                  </a:lnTo>
                  <a:lnTo>
                    <a:pt x="15888894" y="6257925"/>
                  </a:lnTo>
                  <a:lnTo>
                    <a:pt x="15888894" y="0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98655" y="1007809"/>
            <a:ext cx="8091170" cy="867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0" spc="75" dirty="0">
                <a:solidFill>
                  <a:srgbClr val="F7CF2B"/>
                </a:solidFill>
              </a:rPr>
              <a:t>PERIGOS</a:t>
            </a:r>
            <a:r>
              <a:rPr sz="5500" spc="-140" dirty="0">
                <a:solidFill>
                  <a:srgbClr val="F7CF2B"/>
                </a:solidFill>
              </a:rPr>
              <a:t> </a:t>
            </a:r>
            <a:r>
              <a:rPr sz="5500" spc="335" dirty="0">
                <a:solidFill>
                  <a:srgbClr val="F7CF2B"/>
                </a:solidFill>
              </a:rPr>
              <a:t>E</a:t>
            </a:r>
            <a:r>
              <a:rPr sz="5500" spc="-140" dirty="0">
                <a:solidFill>
                  <a:srgbClr val="F7CF2B"/>
                </a:solidFill>
              </a:rPr>
              <a:t> </a:t>
            </a:r>
            <a:r>
              <a:rPr sz="5500" spc="130" dirty="0">
                <a:solidFill>
                  <a:srgbClr val="F7CF2B"/>
                </a:solidFill>
              </a:rPr>
              <a:t>IMPACTOS</a:t>
            </a:r>
            <a:endParaRPr sz="5500"/>
          </a:p>
        </p:txBody>
      </p:sp>
      <p:sp>
        <p:nvSpPr>
          <p:cNvPr id="6" name="object 6"/>
          <p:cNvSpPr txBox="1"/>
          <p:nvPr/>
        </p:nvSpPr>
        <p:spPr>
          <a:xfrm>
            <a:off x="1197457" y="2656595"/>
            <a:ext cx="3514725" cy="6334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28575" algn="ctr">
              <a:lnSpc>
                <a:spcPct val="100000"/>
              </a:lnSpc>
              <a:spcBef>
                <a:spcPts val="2000"/>
              </a:spcBef>
              <a:tabLst>
                <a:tab pos="1287780" algn="l"/>
              </a:tabLst>
            </a:pPr>
            <a:r>
              <a:rPr sz="2400" spc="365" dirty="0">
                <a:solidFill>
                  <a:srgbClr val="252826"/>
                </a:solidFill>
                <a:latin typeface="Tahoma"/>
                <a:cs typeface="Tahoma"/>
              </a:rPr>
              <a:t>RISCO	</a:t>
            </a:r>
            <a:r>
              <a:rPr sz="2400" spc="370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endParaRPr sz="2400">
              <a:latin typeface="Tahoma"/>
              <a:cs typeface="Tahoma"/>
            </a:endParaRPr>
          </a:p>
          <a:p>
            <a:pPr marL="461645" marR="425450" algn="ctr">
              <a:lnSpc>
                <a:spcPct val="132800"/>
              </a:lnSpc>
              <a:tabLst>
                <a:tab pos="2880995" algn="l"/>
              </a:tabLst>
            </a:pPr>
            <a:r>
              <a:rPr sz="2400" spc="440" dirty="0">
                <a:solidFill>
                  <a:srgbClr val="252826"/>
                </a:solidFill>
                <a:latin typeface="Tahoma"/>
                <a:cs typeface="Tahoma"/>
              </a:rPr>
              <a:t>S</a:t>
            </a:r>
            <a:r>
              <a:rPr sz="2400" spc="509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2400" spc="480" dirty="0">
                <a:solidFill>
                  <a:srgbClr val="252826"/>
                </a:solidFill>
                <a:latin typeface="Tahoma"/>
                <a:cs typeface="Tahoma"/>
              </a:rPr>
              <a:t>G</a:t>
            </a:r>
            <a:r>
              <a:rPr sz="2400" spc="535" dirty="0">
                <a:solidFill>
                  <a:srgbClr val="252826"/>
                </a:solidFill>
                <a:latin typeface="Tahoma"/>
                <a:cs typeface="Tahoma"/>
              </a:rPr>
              <a:t>UR</a:t>
            </a:r>
            <a:r>
              <a:rPr sz="2400" spc="615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2400" spc="580" dirty="0">
                <a:solidFill>
                  <a:srgbClr val="252826"/>
                </a:solidFill>
                <a:latin typeface="Tahoma"/>
                <a:cs typeface="Tahoma"/>
              </a:rPr>
              <a:t>N</a:t>
            </a:r>
            <a:r>
              <a:rPr sz="2400" spc="515" dirty="0">
                <a:solidFill>
                  <a:srgbClr val="252826"/>
                </a:solidFill>
                <a:latin typeface="Tahoma"/>
                <a:cs typeface="Tahoma"/>
              </a:rPr>
              <a:t>Ç</a:t>
            </a:r>
            <a:r>
              <a:rPr sz="2400" spc="330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24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2400" spc="160" dirty="0">
                <a:solidFill>
                  <a:srgbClr val="252826"/>
                </a:solidFill>
                <a:latin typeface="Tahoma"/>
                <a:cs typeface="Tahoma"/>
              </a:rPr>
              <a:t>E  </a:t>
            </a:r>
            <a:r>
              <a:rPr sz="2400" spc="440" dirty="0">
                <a:solidFill>
                  <a:srgbClr val="252826"/>
                </a:solidFill>
                <a:latin typeface="Tahoma"/>
                <a:cs typeface="Tahoma"/>
              </a:rPr>
              <a:t>PRIVACIDADE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ahoma"/>
              <a:cs typeface="Tahoma"/>
            </a:endParaRPr>
          </a:p>
          <a:p>
            <a:pPr marL="315595">
              <a:lnSpc>
                <a:spcPct val="100000"/>
              </a:lnSpc>
              <a:tabLst>
                <a:tab pos="1323975" algn="l"/>
                <a:tab pos="1791335" algn="l"/>
              </a:tabLst>
            </a:pPr>
            <a:r>
              <a:rPr sz="2000" spc="250" dirty="0">
                <a:solidFill>
                  <a:srgbClr val="252826"/>
                </a:solidFill>
                <a:latin typeface="Tahoma"/>
                <a:cs typeface="Tahoma"/>
              </a:rPr>
              <a:t>Roubo	</a:t>
            </a:r>
            <a:r>
              <a:rPr sz="2000" spc="229" dirty="0">
                <a:solidFill>
                  <a:srgbClr val="252826"/>
                </a:solidFill>
                <a:latin typeface="Tahoma"/>
                <a:cs typeface="Tahoma"/>
              </a:rPr>
              <a:t>de	</a:t>
            </a:r>
            <a:r>
              <a:rPr sz="2000" spc="220" dirty="0">
                <a:solidFill>
                  <a:srgbClr val="252826"/>
                </a:solidFill>
                <a:latin typeface="Tahoma"/>
                <a:cs typeface="Tahoma"/>
              </a:rPr>
              <a:t>identidade</a:t>
            </a:r>
            <a:endParaRPr sz="2000">
              <a:latin typeface="Tahoma"/>
              <a:cs typeface="Tahoma"/>
            </a:endParaRPr>
          </a:p>
          <a:p>
            <a:pPr marL="315595" marR="272415">
              <a:lnSpc>
                <a:spcPct val="115599"/>
              </a:lnSpc>
              <a:spcBef>
                <a:spcPts val="5"/>
              </a:spcBef>
              <a:tabLst>
                <a:tab pos="716915" algn="l"/>
                <a:tab pos="2006600" algn="l"/>
                <a:tab pos="3140710" algn="l"/>
              </a:tabLst>
            </a:pPr>
            <a:r>
              <a:rPr sz="2000" spc="5" dirty="0">
                <a:solidFill>
                  <a:srgbClr val="252826"/>
                </a:solidFill>
                <a:latin typeface="Tahoma"/>
                <a:cs typeface="Tahoma"/>
              </a:rPr>
              <a:t>-	</a:t>
            </a:r>
            <a:r>
              <a:rPr sz="2000" spc="175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2000" spc="80" dirty="0">
                <a:solidFill>
                  <a:srgbClr val="252826"/>
                </a:solidFill>
                <a:latin typeface="Tahoma"/>
                <a:cs typeface="Tahoma"/>
              </a:rPr>
              <a:t>ss</a:t>
            </a:r>
            <a:r>
              <a:rPr sz="2000" spc="195" dirty="0">
                <a:solidFill>
                  <a:srgbClr val="252826"/>
                </a:solidFill>
                <a:latin typeface="Tahoma"/>
                <a:cs typeface="Tahoma"/>
              </a:rPr>
              <a:t>é</a:t>
            </a:r>
            <a:r>
              <a:rPr sz="2000" spc="325" dirty="0">
                <a:solidFill>
                  <a:srgbClr val="252826"/>
                </a:solidFill>
                <a:latin typeface="Tahoma"/>
                <a:cs typeface="Tahoma"/>
              </a:rPr>
              <a:t>d</a:t>
            </a:r>
            <a:r>
              <a:rPr sz="2000" spc="140" dirty="0">
                <a:solidFill>
                  <a:srgbClr val="252826"/>
                </a:solidFill>
                <a:latin typeface="Tahoma"/>
                <a:cs typeface="Tahoma"/>
              </a:rPr>
              <a:t>i</a:t>
            </a:r>
            <a:r>
              <a:rPr sz="2000" spc="16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20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2000" spc="22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2000" spc="270" dirty="0">
                <a:solidFill>
                  <a:srgbClr val="252826"/>
                </a:solidFill>
                <a:latin typeface="Tahoma"/>
                <a:cs typeface="Tahoma"/>
              </a:rPr>
              <a:t>n</a:t>
            </a:r>
            <a:r>
              <a:rPr sz="2000" spc="165" dirty="0">
                <a:solidFill>
                  <a:srgbClr val="252826"/>
                </a:solidFill>
                <a:latin typeface="Tahoma"/>
                <a:cs typeface="Tahoma"/>
              </a:rPr>
              <a:t>l</a:t>
            </a:r>
            <a:r>
              <a:rPr sz="2000" spc="140" dirty="0">
                <a:solidFill>
                  <a:srgbClr val="252826"/>
                </a:solidFill>
                <a:latin typeface="Tahoma"/>
                <a:cs typeface="Tahoma"/>
              </a:rPr>
              <a:t>i</a:t>
            </a:r>
            <a:r>
              <a:rPr sz="2000" spc="270" dirty="0">
                <a:solidFill>
                  <a:srgbClr val="252826"/>
                </a:solidFill>
                <a:latin typeface="Tahoma"/>
                <a:cs typeface="Tahoma"/>
              </a:rPr>
              <a:t>n</a:t>
            </a:r>
            <a:r>
              <a:rPr sz="2000" spc="13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20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2000" spc="5" dirty="0">
                <a:solidFill>
                  <a:srgbClr val="252826"/>
                </a:solidFill>
                <a:latin typeface="Tahoma"/>
                <a:cs typeface="Tahoma"/>
              </a:rPr>
              <a:t>-  </a:t>
            </a:r>
            <a:r>
              <a:rPr sz="2000" spc="175" dirty="0">
                <a:solidFill>
                  <a:srgbClr val="252826"/>
                </a:solidFill>
                <a:latin typeface="Tahoma"/>
                <a:cs typeface="Tahoma"/>
              </a:rPr>
              <a:t>sequestro</a:t>
            </a:r>
            <a:r>
              <a:rPr sz="200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252826"/>
                </a:solidFill>
                <a:latin typeface="Tahoma"/>
                <a:cs typeface="Tahoma"/>
              </a:rPr>
              <a:t>-</a:t>
            </a:r>
            <a:r>
              <a:rPr sz="20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160" dirty="0">
                <a:solidFill>
                  <a:srgbClr val="252826"/>
                </a:solidFill>
                <a:latin typeface="Tahoma"/>
                <a:cs typeface="Tahoma"/>
              </a:rPr>
              <a:t>bullying.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27922" y="5120512"/>
            <a:ext cx="5198110" cy="85725"/>
          </a:xfrm>
          <a:custGeom>
            <a:avLst/>
            <a:gdLst/>
            <a:ahLst/>
            <a:cxnLst/>
            <a:rect l="l" t="t" r="r" b="b"/>
            <a:pathLst>
              <a:path w="5198109" h="85725">
                <a:moveTo>
                  <a:pt x="1047750" y="0"/>
                </a:moveTo>
                <a:lnTo>
                  <a:pt x="0" y="0"/>
                </a:lnTo>
                <a:lnTo>
                  <a:pt x="0" y="85725"/>
                </a:lnTo>
                <a:lnTo>
                  <a:pt x="1047750" y="85725"/>
                </a:lnTo>
                <a:lnTo>
                  <a:pt x="1047750" y="0"/>
                </a:lnTo>
                <a:close/>
              </a:path>
              <a:path w="5198109" h="85725">
                <a:moveTo>
                  <a:pt x="5197729" y="0"/>
                </a:moveTo>
                <a:lnTo>
                  <a:pt x="4149979" y="0"/>
                </a:lnTo>
                <a:lnTo>
                  <a:pt x="4149979" y="85725"/>
                </a:lnTo>
                <a:lnTo>
                  <a:pt x="5197729" y="85725"/>
                </a:lnTo>
                <a:lnTo>
                  <a:pt x="5197729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55745" y="5476326"/>
            <a:ext cx="2941320" cy="2139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15599"/>
              </a:lnSpc>
              <a:spcBef>
                <a:spcPts val="95"/>
              </a:spcBef>
              <a:tabLst>
                <a:tab pos="2774950" algn="l"/>
              </a:tabLst>
            </a:pPr>
            <a:r>
              <a:rPr sz="2000" spc="295" dirty="0">
                <a:solidFill>
                  <a:srgbClr val="252826"/>
                </a:solidFill>
                <a:latin typeface="Tahoma"/>
                <a:cs typeface="Tahoma"/>
              </a:rPr>
              <a:t>Podem</a:t>
            </a:r>
            <a:r>
              <a:rPr sz="2000" spc="30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110" dirty="0">
                <a:solidFill>
                  <a:srgbClr val="252826"/>
                </a:solidFill>
                <a:latin typeface="Tahoma"/>
                <a:cs typeface="Tahoma"/>
              </a:rPr>
              <a:t>se</a:t>
            </a:r>
            <a:r>
              <a:rPr sz="2000" spc="114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150" dirty="0">
                <a:solidFill>
                  <a:srgbClr val="252826"/>
                </a:solidFill>
                <a:latin typeface="Tahoma"/>
                <a:cs typeface="Tahoma"/>
              </a:rPr>
              <a:t>sentir </a:t>
            </a:r>
            <a:r>
              <a:rPr sz="2000" spc="-61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175" dirty="0">
                <a:solidFill>
                  <a:srgbClr val="252826"/>
                </a:solidFill>
                <a:latin typeface="Tahoma"/>
                <a:cs typeface="Tahoma"/>
              </a:rPr>
              <a:t>pressionadas</a:t>
            </a:r>
            <a:r>
              <a:rPr sz="2000" spc="18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2000" spc="12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110" dirty="0">
                <a:solidFill>
                  <a:srgbClr val="252826"/>
                </a:solidFill>
                <a:latin typeface="Tahoma"/>
                <a:cs typeface="Tahoma"/>
              </a:rPr>
              <a:t>se </a:t>
            </a:r>
            <a:r>
              <a:rPr sz="2000" spc="114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210" dirty="0">
                <a:solidFill>
                  <a:srgbClr val="252826"/>
                </a:solidFill>
                <a:latin typeface="Tahoma"/>
                <a:cs typeface="Tahoma"/>
              </a:rPr>
              <a:t>adequar</a:t>
            </a:r>
            <a:r>
              <a:rPr sz="2000" spc="5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2000" spc="6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195" dirty="0">
                <a:solidFill>
                  <a:srgbClr val="252826"/>
                </a:solidFill>
                <a:latin typeface="Tahoma"/>
                <a:cs typeface="Tahoma"/>
              </a:rPr>
              <a:t>padrões</a:t>
            </a:r>
            <a:r>
              <a:rPr sz="2000" spc="6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229" dirty="0">
                <a:solidFill>
                  <a:srgbClr val="252826"/>
                </a:solidFill>
                <a:latin typeface="Tahoma"/>
                <a:cs typeface="Tahoma"/>
              </a:rPr>
              <a:t>de </a:t>
            </a:r>
            <a:r>
              <a:rPr sz="2000" spc="-6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320" dirty="0">
                <a:solidFill>
                  <a:srgbClr val="252826"/>
                </a:solidFill>
                <a:latin typeface="Tahoma"/>
                <a:cs typeface="Tahoma"/>
              </a:rPr>
              <a:t>b</a:t>
            </a:r>
            <a:r>
              <a:rPr sz="2000" spc="19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2000" spc="165" dirty="0">
                <a:solidFill>
                  <a:srgbClr val="252826"/>
                </a:solidFill>
                <a:latin typeface="Tahoma"/>
                <a:cs typeface="Tahoma"/>
              </a:rPr>
              <a:t>l</a:t>
            </a:r>
            <a:r>
              <a:rPr sz="2000" spc="19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2000" spc="235" dirty="0">
                <a:solidFill>
                  <a:srgbClr val="252826"/>
                </a:solidFill>
                <a:latin typeface="Tahoma"/>
                <a:cs typeface="Tahoma"/>
              </a:rPr>
              <a:t>z</a:t>
            </a:r>
            <a:r>
              <a:rPr sz="2000" spc="114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20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2000" spc="13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endParaRPr sz="2000">
              <a:latin typeface="Tahoma"/>
              <a:cs typeface="Tahoma"/>
            </a:endParaRPr>
          </a:p>
          <a:p>
            <a:pPr marR="743585">
              <a:lnSpc>
                <a:spcPct val="115599"/>
              </a:lnSpc>
            </a:pPr>
            <a:r>
              <a:rPr sz="2000" spc="270" dirty="0">
                <a:solidFill>
                  <a:srgbClr val="252826"/>
                </a:solidFill>
                <a:latin typeface="Tahoma"/>
                <a:cs typeface="Tahoma"/>
              </a:rPr>
              <a:t>c</a:t>
            </a:r>
            <a:r>
              <a:rPr sz="2000" spc="22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2000" spc="490" dirty="0">
                <a:solidFill>
                  <a:srgbClr val="252826"/>
                </a:solidFill>
                <a:latin typeface="Tahoma"/>
                <a:cs typeface="Tahoma"/>
              </a:rPr>
              <a:t>m</a:t>
            </a:r>
            <a:r>
              <a:rPr sz="2000" spc="320" dirty="0">
                <a:solidFill>
                  <a:srgbClr val="252826"/>
                </a:solidFill>
                <a:latin typeface="Tahoma"/>
                <a:cs typeface="Tahoma"/>
              </a:rPr>
              <a:t>p</a:t>
            </a:r>
            <a:r>
              <a:rPr sz="2000" spc="22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2000" spc="90" dirty="0">
                <a:solidFill>
                  <a:srgbClr val="252826"/>
                </a:solidFill>
                <a:latin typeface="Tahoma"/>
                <a:cs typeface="Tahoma"/>
              </a:rPr>
              <a:t>r</a:t>
            </a:r>
            <a:r>
              <a:rPr sz="2000" spc="180" dirty="0">
                <a:solidFill>
                  <a:srgbClr val="252826"/>
                </a:solidFill>
                <a:latin typeface="Tahoma"/>
                <a:cs typeface="Tahoma"/>
              </a:rPr>
              <a:t>t</a:t>
            </a:r>
            <a:r>
              <a:rPr sz="2000" spc="175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2000" spc="490" dirty="0">
                <a:solidFill>
                  <a:srgbClr val="252826"/>
                </a:solidFill>
                <a:latin typeface="Tahoma"/>
                <a:cs typeface="Tahoma"/>
              </a:rPr>
              <a:t>m</a:t>
            </a:r>
            <a:r>
              <a:rPr sz="2000" spc="19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2000" spc="270" dirty="0">
                <a:solidFill>
                  <a:srgbClr val="252826"/>
                </a:solidFill>
                <a:latin typeface="Tahoma"/>
                <a:cs typeface="Tahoma"/>
              </a:rPr>
              <a:t>n</a:t>
            </a:r>
            <a:r>
              <a:rPr sz="2000" spc="180" dirty="0">
                <a:solidFill>
                  <a:srgbClr val="252826"/>
                </a:solidFill>
                <a:latin typeface="Tahoma"/>
                <a:cs typeface="Tahoma"/>
              </a:rPr>
              <a:t>t</a:t>
            </a:r>
            <a:r>
              <a:rPr sz="2000" spc="114" dirty="0">
                <a:solidFill>
                  <a:srgbClr val="252826"/>
                </a:solidFill>
                <a:latin typeface="Tahoma"/>
                <a:cs typeface="Tahoma"/>
              </a:rPr>
              <a:t>o  </a:t>
            </a:r>
            <a:r>
              <a:rPr sz="2000" spc="140" dirty="0">
                <a:solidFill>
                  <a:srgbClr val="252826"/>
                </a:solidFill>
                <a:latin typeface="Tahoma"/>
                <a:cs typeface="Tahoma"/>
              </a:rPr>
              <a:t>inatingíveis.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85576" y="3186543"/>
            <a:ext cx="2865120" cy="148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55575">
              <a:lnSpc>
                <a:spcPct val="132800"/>
              </a:lnSpc>
              <a:spcBef>
                <a:spcPts val="100"/>
              </a:spcBef>
              <a:tabLst>
                <a:tab pos="1381125" algn="l"/>
                <a:tab pos="2192655" algn="l"/>
              </a:tabLst>
            </a:pPr>
            <a:r>
              <a:rPr sz="2400" spc="430" dirty="0">
                <a:solidFill>
                  <a:srgbClr val="252826"/>
                </a:solidFill>
                <a:latin typeface="Tahoma"/>
                <a:cs typeface="Tahoma"/>
              </a:rPr>
              <a:t>IMPACTOS	</a:t>
            </a:r>
            <a:r>
              <a:rPr sz="2400" spc="455" dirty="0">
                <a:solidFill>
                  <a:srgbClr val="252826"/>
                </a:solidFill>
                <a:latin typeface="Tahoma"/>
                <a:cs typeface="Tahoma"/>
              </a:rPr>
              <a:t>NA </a:t>
            </a:r>
            <a:r>
              <a:rPr sz="2400" spc="-7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400" spc="440" dirty="0">
                <a:solidFill>
                  <a:srgbClr val="252826"/>
                </a:solidFill>
                <a:latin typeface="Tahoma"/>
                <a:cs typeface="Tahoma"/>
              </a:rPr>
              <a:t>S</a:t>
            </a:r>
            <a:r>
              <a:rPr sz="2400" spc="615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2400" spc="540" dirty="0">
                <a:solidFill>
                  <a:srgbClr val="252826"/>
                </a:solidFill>
                <a:latin typeface="Tahoma"/>
                <a:cs typeface="Tahoma"/>
              </a:rPr>
              <a:t>Ú</a:t>
            </a:r>
            <a:r>
              <a:rPr sz="2400" spc="515" dirty="0">
                <a:solidFill>
                  <a:srgbClr val="252826"/>
                </a:solidFill>
                <a:latin typeface="Tahoma"/>
                <a:cs typeface="Tahoma"/>
              </a:rPr>
              <a:t>D</a:t>
            </a:r>
            <a:r>
              <a:rPr sz="2400" spc="22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2400" spc="655" dirty="0">
                <a:solidFill>
                  <a:srgbClr val="252826"/>
                </a:solidFill>
                <a:latin typeface="Tahoma"/>
                <a:cs typeface="Tahoma"/>
              </a:rPr>
              <a:t>M</a:t>
            </a:r>
            <a:r>
              <a:rPr sz="2400" spc="509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2400" spc="580" dirty="0">
                <a:solidFill>
                  <a:srgbClr val="252826"/>
                </a:solidFill>
                <a:latin typeface="Tahoma"/>
                <a:cs typeface="Tahoma"/>
              </a:rPr>
              <a:t>N</a:t>
            </a:r>
            <a:r>
              <a:rPr sz="2400" spc="270" dirty="0">
                <a:solidFill>
                  <a:srgbClr val="252826"/>
                </a:solidFill>
                <a:latin typeface="Tahoma"/>
                <a:cs typeface="Tahoma"/>
              </a:rPr>
              <a:t>T</a:t>
            </a:r>
            <a:r>
              <a:rPr sz="2400" spc="615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2400" spc="85" dirty="0">
                <a:solidFill>
                  <a:srgbClr val="252826"/>
                </a:solidFill>
                <a:latin typeface="Tahoma"/>
                <a:cs typeface="Tahoma"/>
              </a:rPr>
              <a:t>L</a:t>
            </a:r>
            <a:endParaRPr sz="2400">
              <a:latin typeface="Tahoma"/>
              <a:cs typeface="Tahoma"/>
            </a:endParaRPr>
          </a:p>
          <a:p>
            <a:pPr marL="48260">
              <a:lnSpc>
                <a:spcPct val="100000"/>
              </a:lnSpc>
              <a:spcBef>
                <a:spcPts val="944"/>
              </a:spcBef>
              <a:tabLst>
                <a:tab pos="312420" algn="l"/>
                <a:tab pos="1454785" algn="l"/>
              </a:tabLst>
            </a:pPr>
            <a:r>
              <a:rPr sz="2400" spc="10" dirty="0">
                <a:solidFill>
                  <a:srgbClr val="252826"/>
                </a:solidFill>
                <a:latin typeface="Tahoma"/>
                <a:cs typeface="Tahoma"/>
              </a:rPr>
              <a:t>-	</a:t>
            </a:r>
            <a:r>
              <a:rPr sz="2400" spc="420" dirty="0">
                <a:solidFill>
                  <a:srgbClr val="252826"/>
                </a:solidFill>
                <a:latin typeface="Tahoma"/>
                <a:cs typeface="Tahoma"/>
              </a:rPr>
              <a:t>AUTO	</a:t>
            </a:r>
            <a:r>
              <a:rPr sz="2400" spc="385" dirty="0">
                <a:solidFill>
                  <a:srgbClr val="252826"/>
                </a:solidFill>
                <a:latin typeface="Tahoma"/>
                <a:cs typeface="Tahoma"/>
              </a:rPr>
              <a:t>ESTIMA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65610" y="2656595"/>
            <a:ext cx="3524250" cy="631507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Times New Roman"/>
              <a:cs typeface="Times New Roman"/>
            </a:endParaRPr>
          </a:p>
          <a:p>
            <a:pPr marL="522605" marR="495300" algn="ctr">
              <a:lnSpc>
                <a:spcPct val="132800"/>
              </a:lnSpc>
              <a:tabLst>
                <a:tab pos="2795270" algn="l"/>
              </a:tabLst>
            </a:pPr>
            <a:r>
              <a:rPr sz="2400" spc="509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2400" spc="550" dirty="0">
                <a:solidFill>
                  <a:srgbClr val="252826"/>
                </a:solidFill>
                <a:latin typeface="Tahoma"/>
                <a:cs typeface="Tahoma"/>
              </a:rPr>
              <a:t>X</a:t>
            </a:r>
            <a:r>
              <a:rPr sz="2400" spc="575" dirty="0">
                <a:solidFill>
                  <a:srgbClr val="252826"/>
                </a:solidFill>
                <a:latin typeface="Tahoma"/>
                <a:cs typeface="Tahoma"/>
              </a:rPr>
              <a:t>P</a:t>
            </a:r>
            <a:r>
              <a:rPr sz="2400" spc="530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2400" spc="440" dirty="0">
                <a:solidFill>
                  <a:srgbClr val="252826"/>
                </a:solidFill>
                <a:latin typeface="Tahoma"/>
                <a:cs typeface="Tahoma"/>
              </a:rPr>
              <a:t>S</a:t>
            </a:r>
            <a:r>
              <a:rPr sz="2400" spc="110" dirty="0">
                <a:solidFill>
                  <a:srgbClr val="252826"/>
                </a:solidFill>
                <a:latin typeface="Tahoma"/>
                <a:cs typeface="Tahoma"/>
              </a:rPr>
              <a:t>I</a:t>
            </a:r>
            <a:r>
              <a:rPr sz="2400" spc="515" dirty="0">
                <a:solidFill>
                  <a:srgbClr val="252826"/>
                </a:solidFill>
                <a:latin typeface="Tahoma"/>
                <a:cs typeface="Tahoma"/>
              </a:rPr>
              <a:t>Ç</a:t>
            </a:r>
            <a:r>
              <a:rPr sz="2400" spc="615" dirty="0">
                <a:solidFill>
                  <a:srgbClr val="252826"/>
                </a:solidFill>
                <a:latin typeface="Tahoma"/>
                <a:cs typeface="Tahoma"/>
              </a:rPr>
              <a:t>Ã</a:t>
            </a:r>
            <a:r>
              <a:rPr sz="2400" spc="24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24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2400" spc="225" dirty="0">
                <a:solidFill>
                  <a:srgbClr val="252826"/>
                </a:solidFill>
                <a:latin typeface="Tahoma"/>
                <a:cs typeface="Tahoma"/>
              </a:rPr>
              <a:t>A  </a:t>
            </a:r>
            <a:r>
              <a:rPr sz="2400" spc="465" dirty="0">
                <a:solidFill>
                  <a:srgbClr val="252826"/>
                </a:solidFill>
                <a:latin typeface="Tahoma"/>
                <a:cs typeface="Tahoma"/>
              </a:rPr>
              <a:t>CONTEÚDO</a:t>
            </a:r>
            <a:endParaRPr sz="2400">
              <a:latin typeface="Tahoma"/>
              <a:cs typeface="Tahoma"/>
            </a:endParaRPr>
          </a:p>
          <a:p>
            <a:pPr marL="19050" algn="ctr">
              <a:lnSpc>
                <a:spcPct val="100000"/>
              </a:lnSpc>
              <a:spcBef>
                <a:spcPts val="944"/>
              </a:spcBef>
            </a:pPr>
            <a:r>
              <a:rPr sz="2400" spc="484" dirty="0">
                <a:solidFill>
                  <a:srgbClr val="252826"/>
                </a:solidFill>
                <a:latin typeface="Tahoma"/>
                <a:cs typeface="Tahoma"/>
              </a:rPr>
              <a:t>INADEQUEADO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ahoma"/>
              <a:cs typeface="Tahoma"/>
            </a:endParaRPr>
          </a:p>
          <a:p>
            <a:pPr marL="315595" marR="273685">
              <a:lnSpc>
                <a:spcPct val="115599"/>
              </a:lnSpc>
              <a:tabLst>
                <a:tab pos="970915" algn="l"/>
                <a:tab pos="1098550" algn="l"/>
                <a:tab pos="1315720" algn="l"/>
                <a:tab pos="1901189" algn="l"/>
                <a:tab pos="2009775" algn="l"/>
                <a:tab pos="2066289" algn="l"/>
                <a:tab pos="2877185" algn="l"/>
                <a:tab pos="2908300" algn="l"/>
              </a:tabLst>
            </a:pPr>
            <a:r>
              <a:rPr sz="2000" spc="310" dirty="0">
                <a:solidFill>
                  <a:srgbClr val="252826"/>
                </a:solidFill>
                <a:latin typeface="Tahoma"/>
                <a:cs typeface="Tahoma"/>
              </a:rPr>
              <a:t>P</a:t>
            </a:r>
            <a:r>
              <a:rPr sz="2000" spc="22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2000" spc="90" dirty="0">
                <a:solidFill>
                  <a:srgbClr val="252826"/>
                </a:solidFill>
                <a:latin typeface="Tahoma"/>
                <a:cs typeface="Tahoma"/>
              </a:rPr>
              <a:t>r</a:t>
            </a:r>
            <a:r>
              <a:rPr sz="2000" spc="270" dirty="0">
                <a:solidFill>
                  <a:srgbClr val="252826"/>
                </a:solidFill>
                <a:latin typeface="Tahoma"/>
                <a:cs typeface="Tahoma"/>
              </a:rPr>
              <a:t>n</a:t>
            </a:r>
            <a:r>
              <a:rPr sz="2000" spc="22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2000" spc="240" dirty="0">
                <a:solidFill>
                  <a:srgbClr val="252826"/>
                </a:solidFill>
                <a:latin typeface="Tahoma"/>
                <a:cs typeface="Tahoma"/>
              </a:rPr>
              <a:t>g</a:t>
            </a:r>
            <a:r>
              <a:rPr sz="2000" spc="90" dirty="0">
                <a:solidFill>
                  <a:srgbClr val="252826"/>
                </a:solidFill>
                <a:latin typeface="Tahoma"/>
                <a:cs typeface="Tahoma"/>
              </a:rPr>
              <a:t>r</a:t>
            </a:r>
            <a:r>
              <a:rPr sz="2000" spc="175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2000" spc="75" dirty="0">
                <a:solidFill>
                  <a:srgbClr val="252826"/>
                </a:solidFill>
                <a:latin typeface="Tahoma"/>
                <a:cs typeface="Tahoma"/>
              </a:rPr>
              <a:t>f</a:t>
            </a:r>
            <a:r>
              <a:rPr sz="2000" spc="140" dirty="0">
                <a:solidFill>
                  <a:srgbClr val="252826"/>
                </a:solidFill>
                <a:latin typeface="Tahoma"/>
                <a:cs typeface="Tahoma"/>
              </a:rPr>
              <a:t>i</a:t>
            </a:r>
            <a:r>
              <a:rPr sz="2000" spc="175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2000" spc="-210" dirty="0">
                <a:solidFill>
                  <a:srgbClr val="252826"/>
                </a:solidFill>
                <a:latin typeface="Tahoma"/>
                <a:cs typeface="Tahoma"/>
              </a:rPr>
              <a:t>,</a:t>
            </a:r>
            <a:r>
              <a:rPr sz="2000" dirty="0">
                <a:solidFill>
                  <a:srgbClr val="252826"/>
                </a:solidFill>
                <a:latin typeface="Tahoma"/>
                <a:cs typeface="Tahoma"/>
              </a:rPr>
              <a:t>		</a:t>
            </a:r>
            <a:r>
              <a:rPr sz="2000" spc="70" dirty="0">
                <a:solidFill>
                  <a:srgbClr val="252826"/>
                </a:solidFill>
                <a:latin typeface="Tahoma"/>
                <a:cs typeface="Tahoma"/>
              </a:rPr>
              <a:t>v</a:t>
            </a:r>
            <a:r>
              <a:rPr sz="2000" spc="140" dirty="0">
                <a:solidFill>
                  <a:srgbClr val="252826"/>
                </a:solidFill>
                <a:latin typeface="Tahoma"/>
                <a:cs typeface="Tahoma"/>
              </a:rPr>
              <a:t>i</a:t>
            </a:r>
            <a:r>
              <a:rPr sz="2000" spc="22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2000" spc="165" dirty="0">
                <a:solidFill>
                  <a:srgbClr val="252826"/>
                </a:solidFill>
                <a:latin typeface="Tahoma"/>
                <a:cs typeface="Tahoma"/>
              </a:rPr>
              <a:t>l</a:t>
            </a:r>
            <a:r>
              <a:rPr sz="2000" spc="195" dirty="0">
                <a:solidFill>
                  <a:srgbClr val="252826"/>
                </a:solidFill>
                <a:latin typeface="Tahoma"/>
                <a:cs typeface="Tahoma"/>
              </a:rPr>
              <a:t>ê</a:t>
            </a:r>
            <a:r>
              <a:rPr sz="2000" spc="270" dirty="0">
                <a:solidFill>
                  <a:srgbClr val="252826"/>
                </a:solidFill>
                <a:latin typeface="Tahoma"/>
                <a:cs typeface="Tahoma"/>
              </a:rPr>
              <a:t>nc</a:t>
            </a:r>
            <a:r>
              <a:rPr sz="2000" spc="140" dirty="0">
                <a:solidFill>
                  <a:srgbClr val="252826"/>
                </a:solidFill>
                <a:latin typeface="Tahoma"/>
                <a:cs typeface="Tahoma"/>
              </a:rPr>
              <a:t>i</a:t>
            </a:r>
            <a:r>
              <a:rPr sz="2000" spc="85" dirty="0">
                <a:solidFill>
                  <a:srgbClr val="252826"/>
                </a:solidFill>
                <a:latin typeface="Tahoma"/>
                <a:cs typeface="Tahoma"/>
              </a:rPr>
              <a:t>a  </a:t>
            </a:r>
            <a:r>
              <a:rPr sz="2000" spc="19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2000" spc="180" dirty="0">
                <a:solidFill>
                  <a:srgbClr val="252826"/>
                </a:solidFill>
                <a:latin typeface="Tahoma"/>
                <a:cs typeface="Tahoma"/>
              </a:rPr>
              <a:t>t</a:t>
            </a:r>
            <a:r>
              <a:rPr sz="2000" spc="270" dirty="0">
                <a:solidFill>
                  <a:srgbClr val="252826"/>
                </a:solidFill>
                <a:latin typeface="Tahoma"/>
                <a:cs typeface="Tahoma"/>
              </a:rPr>
              <a:t>c</a:t>
            </a:r>
            <a:r>
              <a:rPr sz="2000" spc="-210" dirty="0">
                <a:solidFill>
                  <a:srgbClr val="252826"/>
                </a:solidFill>
                <a:latin typeface="Tahoma"/>
                <a:cs typeface="Tahoma"/>
              </a:rPr>
              <a:t>,</a:t>
            </a:r>
            <a:r>
              <a:rPr sz="20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2000" spc="16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20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2000" spc="325" dirty="0">
                <a:solidFill>
                  <a:srgbClr val="252826"/>
                </a:solidFill>
                <a:latin typeface="Tahoma"/>
                <a:cs typeface="Tahoma"/>
              </a:rPr>
              <a:t>q</a:t>
            </a:r>
            <a:r>
              <a:rPr sz="2000" spc="250" dirty="0">
                <a:solidFill>
                  <a:srgbClr val="252826"/>
                </a:solidFill>
                <a:latin typeface="Tahoma"/>
                <a:cs typeface="Tahoma"/>
              </a:rPr>
              <a:t>u</a:t>
            </a:r>
            <a:r>
              <a:rPr sz="2000" spc="13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2000" dirty="0">
                <a:solidFill>
                  <a:srgbClr val="252826"/>
                </a:solidFill>
                <a:latin typeface="Tahoma"/>
                <a:cs typeface="Tahoma"/>
              </a:rPr>
              <a:t>		</a:t>
            </a:r>
            <a:r>
              <a:rPr sz="2000" spc="320" dirty="0">
                <a:solidFill>
                  <a:srgbClr val="252826"/>
                </a:solidFill>
                <a:latin typeface="Tahoma"/>
                <a:cs typeface="Tahoma"/>
              </a:rPr>
              <a:t>p</a:t>
            </a:r>
            <a:r>
              <a:rPr sz="2000" spc="22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2000" spc="325" dirty="0">
                <a:solidFill>
                  <a:srgbClr val="252826"/>
                </a:solidFill>
                <a:latin typeface="Tahoma"/>
                <a:cs typeface="Tahoma"/>
              </a:rPr>
              <a:t>d</a:t>
            </a:r>
            <a:r>
              <a:rPr sz="2000" spc="13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20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2000" spc="180" dirty="0">
                <a:solidFill>
                  <a:srgbClr val="252826"/>
                </a:solidFill>
                <a:latin typeface="Tahoma"/>
                <a:cs typeface="Tahoma"/>
              </a:rPr>
              <a:t>t</a:t>
            </a:r>
            <a:r>
              <a:rPr sz="2000" spc="19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2000" spc="25" dirty="0">
                <a:solidFill>
                  <a:srgbClr val="252826"/>
                </a:solidFill>
                <a:latin typeface="Tahoma"/>
                <a:cs typeface="Tahoma"/>
              </a:rPr>
              <a:t>r  </a:t>
            </a:r>
            <a:r>
              <a:rPr sz="2000" spc="340" dirty="0">
                <a:solidFill>
                  <a:srgbClr val="252826"/>
                </a:solidFill>
                <a:latin typeface="Tahoma"/>
                <a:cs typeface="Tahoma"/>
              </a:rPr>
              <a:t>um</a:t>
            </a:r>
            <a:r>
              <a:rPr sz="2000" spc="2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250" dirty="0">
                <a:solidFill>
                  <a:srgbClr val="252826"/>
                </a:solidFill>
                <a:latin typeface="Tahoma"/>
                <a:cs typeface="Tahoma"/>
              </a:rPr>
              <a:t>impacto</a:t>
            </a:r>
            <a:r>
              <a:rPr sz="2000" spc="24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180" dirty="0">
                <a:solidFill>
                  <a:srgbClr val="252826"/>
                </a:solidFill>
                <a:latin typeface="Tahoma"/>
                <a:cs typeface="Tahoma"/>
              </a:rPr>
              <a:t>negativo </a:t>
            </a:r>
            <a:r>
              <a:rPr sz="2000" spc="-61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19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2000" spc="430" dirty="0">
                <a:solidFill>
                  <a:srgbClr val="252826"/>
                </a:solidFill>
                <a:latin typeface="Tahoma"/>
                <a:cs typeface="Tahoma"/>
              </a:rPr>
              <a:t>m</a:t>
            </a:r>
            <a:r>
              <a:rPr sz="2000" dirty="0">
                <a:solidFill>
                  <a:srgbClr val="252826"/>
                </a:solidFill>
                <a:latin typeface="Tahoma"/>
                <a:cs typeface="Tahoma"/>
              </a:rPr>
              <a:t>		</a:t>
            </a:r>
            <a:r>
              <a:rPr sz="2000" spc="80" dirty="0">
                <a:solidFill>
                  <a:srgbClr val="252826"/>
                </a:solidFill>
                <a:latin typeface="Tahoma"/>
                <a:cs typeface="Tahoma"/>
              </a:rPr>
              <a:t>s</a:t>
            </a:r>
            <a:r>
              <a:rPr sz="2000" spc="250" dirty="0">
                <a:solidFill>
                  <a:srgbClr val="252826"/>
                </a:solidFill>
                <a:latin typeface="Tahoma"/>
                <a:cs typeface="Tahoma"/>
              </a:rPr>
              <a:t>u</a:t>
            </a:r>
            <a:r>
              <a:rPr sz="2000" spc="114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20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2000" spc="70" dirty="0">
                <a:solidFill>
                  <a:srgbClr val="252826"/>
                </a:solidFill>
                <a:latin typeface="Tahoma"/>
                <a:cs typeface="Tahoma"/>
              </a:rPr>
              <a:t>v</a:t>
            </a:r>
            <a:r>
              <a:rPr sz="2000" spc="140" dirty="0">
                <a:solidFill>
                  <a:srgbClr val="252826"/>
                </a:solidFill>
                <a:latin typeface="Tahoma"/>
                <a:cs typeface="Tahoma"/>
              </a:rPr>
              <a:t>i</a:t>
            </a:r>
            <a:r>
              <a:rPr sz="2000" spc="80" dirty="0">
                <a:solidFill>
                  <a:srgbClr val="252826"/>
                </a:solidFill>
                <a:latin typeface="Tahoma"/>
                <a:cs typeface="Tahoma"/>
              </a:rPr>
              <a:t>s</a:t>
            </a:r>
            <a:r>
              <a:rPr sz="2000" spc="175" dirty="0">
                <a:solidFill>
                  <a:srgbClr val="252826"/>
                </a:solidFill>
                <a:latin typeface="Tahoma"/>
                <a:cs typeface="Tahoma"/>
              </a:rPr>
              <a:t>ã</a:t>
            </a:r>
            <a:r>
              <a:rPr sz="2000" spc="16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2000" dirty="0">
                <a:solidFill>
                  <a:srgbClr val="252826"/>
                </a:solidFill>
                <a:latin typeface="Tahoma"/>
                <a:cs typeface="Tahoma"/>
              </a:rPr>
              <a:t>		</a:t>
            </a:r>
            <a:r>
              <a:rPr sz="2000" spc="325" dirty="0">
                <a:solidFill>
                  <a:srgbClr val="252826"/>
                </a:solidFill>
                <a:latin typeface="Tahoma"/>
                <a:cs typeface="Tahoma"/>
              </a:rPr>
              <a:t>d</a:t>
            </a:r>
            <a:r>
              <a:rPr sz="2000" spc="100" dirty="0">
                <a:solidFill>
                  <a:srgbClr val="252826"/>
                </a:solidFill>
                <a:latin typeface="Tahoma"/>
                <a:cs typeface="Tahoma"/>
              </a:rPr>
              <a:t>e  </a:t>
            </a:r>
            <a:r>
              <a:rPr sz="2000" spc="300" dirty="0">
                <a:solidFill>
                  <a:srgbClr val="252826"/>
                </a:solidFill>
                <a:latin typeface="Tahoma"/>
                <a:cs typeface="Tahoma"/>
              </a:rPr>
              <a:t>mundo </a:t>
            </a:r>
            <a:r>
              <a:rPr sz="2000" spc="135" dirty="0">
                <a:solidFill>
                  <a:srgbClr val="252826"/>
                </a:solidFill>
                <a:latin typeface="Tahoma"/>
                <a:cs typeface="Tahoma"/>
              </a:rPr>
              <a:t>e </a:t>
            </a:r>
            <a:r>
              <a:rPr sz="2000" spc="315" dirty="0">
                <a:solidFill>
                  <a:srgbClr val="252826"/>
                </a:solidFill>
                <a:latin typeface="Tahoma"/>
                <a:cs typeface="Tahoma"/>
              </a:rPr>
              <a:t>em </a:t>
            </a:r>
            <a:r>
              <a:rPr sz="2000" spc="155" dirty="0">
                <a:solidFill>
                  <a:srgbClr val="252826"/>
                </a:solidFill>
                <a:latin typeface="Tahoma"/>
                <a:cs typeface="Tahoma"/>
              </a:rPr>
              <a:t>seu </a:t>
            </a:r>
            <a:r>
              <a:rPr sz="2000" spc="16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225" dirty="0">
                <a:solidFill>
                  <a:srgbClr val="252826"/>
                </a:solidFill>
                <a:latin typeface="Tahoma"/>
                <a:cs typeface="Tahoma"/>
              </a:rPr>
              <a:t>comportamento,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703725" y="4634737"/>
            <a:ext cx="5137150" cy="571500"/>
          </a:xfrm>
          <a:custGeom>
            <a:avLst/>
            <a:gdLst/>
            <a:ahLst/>
            <a:cxnLst/>
            <a:rect l="l" t="t" r="r" b="b"/>
            <a:pathLst>
              <a:path w="5137150" h="571500">
                <a:moveTo>
                  <a:pt x="1047750" y="485775"/>
                </a:moveTo>
                <a:lnTo>
                  <a:pt x="0" y="485775"/>
                </a:lnTo>
                <a:lnTo>
                  <a:pt x="0" y="571500"/>
                </a:lnTo>
                <a:lnTo>
                  <a:pt x="1047750" y="571500"/>
                </a:lnTo>
                <a:lnTo>
                  <a:pt x="1047750" y="485775"/>
                </a:lnTo>
                <a:close/>
              </a:path>
              <a:path w="5137150" h="571500">
                <a:moveTo>
                  <a:pt x="5136578" y="0"/>
                </a:moveTo>
                <a:lnTo>
                  <a:pt x="4088828" y="0"/>
                </a:lnTo>
                <a:lnTo>
                  <a:pt x="4088828" y="85725"/>
                </a:lnTo>
                <a:lnTo>
                  <a:pt x="5136578" y="85725"/>
                </a:lnTo>
                <a:lnTo>
                  <a:pt x="5136578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870399" y="4990551"/>
            <a:ext cx="2938780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15599"/>
              </a:lnSpc>
              <a:spcBef>
                <a:spcPts val="95"/>
              </a:spcBef>
              <a:tabLst>
                <a:tab pos="2769235" algn="l"/>
              </a:tabLst>
            </a:pPr>
            <a:r>
              <a:rPr sz="2000" spc="220" dirty="0">
                <a:solidFill>
                  <a:srgbClr val="252826"/>
                </a:solidFill>
                <a:latin typeface="Tahoma"/>
                <a:cs typeface="Tahoma"/>
              </a:rPr>
              <a:t>Especialmente</a:t>
            </a:r>
            <a:r>
              <a:rPr sz="2000" spc="2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315" dirty="0">
                <a:solidFill>
                  <a:srgbClr val="252826"/>
                </a:solidFill>
                <a:latin typeface="Tahoma"/>
                <a:cs typeface="Tahoma"/>
              </a:rPr>
              <a:t>em </a:t>
            </a:r>
            <a:r>
              <a:rPr sz="2000" spc="-61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130" dirty="0">
                <a:solidFill>
                  <a:srgbClr val="252826"/>
                </a:solidFill>
                <a:latin typeface="Tahoma"/>
                <a:cs typeface="Tahoma"/>
              </a:rPr>
              <a:t>áreas </a:t>
            </a:r>
            <a:r>
              <a:rPr sz="2000" spc="285" dirty="0">
                <a:solidFill>
                  <a:srgbClr val="252826"/>
                </a:solidFill>
                <a:latin typeface="Tahoma"/>
                <a:cs typeface="Tahoma"/>
              </a:rPr>
              <a:t>como </a:t>
            </a:r>
            <a:r>
              <a:rPr sz="2000" spc="160" dirty="0">
                <a:solidFill>
                  <a:srgbClr val="252826"/>
                </a:solidFill>
                <a:latin typeface="Tahoma"/>
                <a:cs typeface="Tahoma"/>
              </a:rPr>
              <a:t>atenção, </a:t>
            </a:r>
            <a:r>
              <a:rPr sz="2000" spc="16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270" dirty="0">
                <a:solidFill>
                  <a:srgbClr val="252826"/>
                </a:solidFill>
                <a:latin typeface="Tahoma"/>
                <a:cs typeface="Tahoma"/>
              </a:rPr>
              <a:t>c</a:t>
            </a:r>
            <a:r>
              <a:rPr sz="2000" spc="22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2000" spc="270" dirty="0">
                <a:solidFill>
                  <a:srgbClr val="252826"/>
                </a:solidFill>
                <a:latin typeface="Tahoma"/>
                <a:cs typeface="Tahoma"/>
              </a:rPr>
              <a:t>nc</a:t>
            </a:r>
            <a:r>
              <a:rPr sz="2000" spc="19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2000" spc="270" dirty="0">
                <a:solidFill>
                  <a:srgbClr val="252826"/>
                </a:solidFill>
                <a:latin typeface="Tahoma"/>
                <a:cs typeface="Tahoma"/>
              </a:rPr>
              <a:t>n</a:t>
            </a:r>
            <a:r>
              <a:rPr sz="2000" spc="180" dirty="0">
                <a:solidFill>
                  <a:srgbClr val="252826"/>
                </a:solidFill>
                <a:latin typeface="Tahoma"/>
                <a:cs typeface="Tahoma"/>
              </a:rPr>
              <a:t>t</a:t>
            </a:r>
            <a:r>
              <a:rPr sz="2000" spc="90" dirty="0">
                <a:solidFill>
                  <a:srgbClr val="252826"/>
                </a:solidFill>
                <a:latin typeface="Tahoma"/>
                <a:cs typeface="Tahoma"/>
              </a:rPr>
              <a:t>r</a:t>
            </a:r>
            <a:r>
              <a:rPr sz="2000" spc="175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2000" spc="270" dirty="0">
                <a:solidFill>
                  <a:srgbClr val="252826"/>
                </a:solidFill>
                <a:latin typeface="Tahoma"/>
                <a:cs typeface="Tahoma"/>
              </a:rPr>
              <a:t>ç</a:t>
            </a:r>
            <a:r>
              <a:rPr sz="2000" spc="175" dirty="0">
                <a:solidFill>
                  <a:srgbClr val="252826"/>
                </a:solidFill>
                <a:latin typeface="Tahoma"/>
                <a:cs typeface="Tahoma"/>
              </a:rPr>
              <a:t>ã</a:t>
            </a:r>
            <a:r>
              <a:rPr sz="2000" spc="16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20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2000" spc="100" dirty="0">
                <a:solidFill>
                  <a:srgbClr val="252826"/>
                </a:solidFill>
                <a:latin typeface="Tahoma"/>
                <a:cs typeface="Tahoma"/>
              </a:rPr>
              <a:t>e  </a:t>
            </a:r>
            <a:r>
              <a:rPr sz="2000" spc="235" dirty="0">
                <a:solidFill>
                  <a:srgbClr val="252826"/>
                </a:solidFill>
                <a:latin typeface="Tahoma"/>
                <a:cs typeface="Tahoma"/>
              </a:rPr>
              <a:t>pensamento</a:t>
            </a:r>
            <a:r>
              <a:rPr sz="200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000" spc="140" dirty="0">
                <a:solidFill>
                  <a:srgbClr val="252826"/>
                </a:solidFill>
                <a:latin typeface="Tahoma"/>
                <a:cs typeface="Tahoma"/>
              </a:rPr>
              <a:t>crítico.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98606" y="3186543"/>
            <a:ext cx="2668270" cy="99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89230">
              <a:lnSpc>
                <a:spcPct val="132800"/>
              </a:lnSpc>
              <a:spcBef>
                <a:spcPts val="100"/>
              </a:spcBef>
              <a:tabLst>
                <a:tab pos="2380615" algn="l"/>
              </a:tabLst>
            </a:pPr>
            <a:r>
              <a:rPr sz="2400" spc="370" dirty="0">
                <a:solidFill>
                  <a:srgbClr val="252826"/>
                </a:solidFill>
                <a:latin typeface="Tahoma"/>
                <a:cs typeface="Tahoma"/>
              </a:rPr>
              <a:t>COGNITIVO	</a:t>
            </a:r>
            <a:r>
              <a:rPr sz="2400" spc="225" dirty="0">
                <a:solidFill>
                  <a:srgbClr val="252826"/>
                </a:solidFill>
                <a:latin typeface="Tahoma"/>
                <a:cs typeface="Tahoma"/>
              </a:rPr>
              <a:t>E </a:t>
            </a:r>
            <a:r>
              <a:rPr sz="2400" spc="-7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2400" spc="515" dirty="0">
                <a:solidFill>
                  <a:srgbClr val="252826"/>
                </a:solidFill>
                <a:latin typeface="Tahoma"/>
                <a:cs typeface="Tahoma"/>
              </a:rPr>
              <a:t>D</a:t>
            </a:r>
            <a:r>
              <a:rPr sz="2400" spc="509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2400" spc="575" dirty="0">
                <a:solidFill>
                  <a:srgbClr val="252826"/>
                </a:solidFill>
                <a:latin typeface="Tahoma"/>
                <a:cs typeface="Tahoma"/>
              </a:rPr>
              <a:t>P</a:t>
            </a:r>
            <a:r>
              <a:rPr sz="2400" spc="509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2400" spc="580" dirty="0">
                <a:solidFill>
                  <a:srgbClr val="252826"/>
                </a:solidFill>
                <a:latin typeface="Tahoma"/>
                <a:cs typeface="Tahoma"/>
              </a:rPr>
              <a:t>N</a:t>
            </a:r>
            <a:r>
              <a:rPr sz="2400" spc="515" dirty="0">
                <a:solidFill>
                  <a:srgbClr val="252826"/>
                </a:solidFill>
                <a:latin typeface="Tahoma"/>
                <a:cs typeface="Tahoma"/>
              </a:rPr>
              <a:t>D</a:t>
            </a:r>
            <a:r>
              <a:rPr sz="2400" spc="509" dirty="0">
                <a:solidFill>
                  <a:srgbClr val="252826"/>
                </a:solidFill>
                <a:latin typeface="Tahoma"/>
                <a:cs typeface="Tahoma"/>
              </a:rPr>
              <a:t>Ê</a:t>
            </a:r>
            <a:r>
              <a:rPr sz="2400" spc="580" dirty="0">
                <a:solidFill>
                  <a:srgbClr val="252826"/>
                </a:solidFill>
                <a:latin typeface="Tahoma"/>
                <a:cs typeface="Tahoma"/>
              </a:rPr>
              <a:t>N</a:t>
            </a:r>
            <a:r>
              <a:rPr sz="2400" spc="515" dirty="0">
                <a:solidFill>
                  <a:srgbClr val="252826"/>
                </a:solidFill>
                <a:latin typeface="Tahoma"/>
                <a:cs typeface="Tahoma"/>
              </a:rPr>
              <a:t>C</a:t>
            </a:r>
            <a:r>
              <a:rPr sz="2400" spc="110" dirty="0">
                <a:solidFill>
                  <a:srgbClr val="252826"/>
                </a:solidFill>
                <a:latin typeface="Tahoma"/>
                <a:cs typeface="Tahoma"/>
              </a:rPr>
              <a:t>I</a:t>
            </a:r>
            <a:r>
              <a:rPr sz="2400" spc="330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220584" cy="10287000"/>
            <a:chOff x="0" y="0"/>
            <a:chExt cx="7220584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220584" cy="10287000"/>
            </a:xfrm>
            <a:custGeom>
              <a:avLst/>
              <a:gdLst/>
              <a:ahLst/>
              <a:cxnLst/>
              <a:rect l="l" t="t" r="r" b="b"/>
              <a:pathLst>
                <a:path w="7220584" h="10287000">
                  <a:moveTo>
                    <a:pt x="0" y="10286999"/>
                  </a:moveTo>
                  <a:lnTo>
                    <a:pt x="0" y="0"/>
                  </a:lnTo>
                  <a:lnTo>
                    <a:pt x="7220273" y="0"/>
                  </a:lnTo>
                  <a:lnTo>
                    <a:pt x="7220273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699" y="1028700"/>
              <a:ext cx="2743200" cy="209550"/>
            </a:xfrm>
            <a:custGeom>
              <a:avLst/>
              <a:gdLst/>
              <a:ahLst/>
              <a:cxnLst/>
              <a:rect l="l" t="t" r="r" b="b"/>
              <a:pathLst>
                <a:path w="2743200" h="209550">
                  <a:moveTo>
                    <a:pt x="2743199" y="209549"/>
                  </a:moveTo>
                  <a:lnTo>
                    <a:pt x="0" y="209549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209549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2404" y="1600233"/>
            <a:ext cx="4248785" cy="1886585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12700" marR="5080">
              <a:lnSpc>
                <a:spcPts val="6980"/>
              </a:lnSpc>
              <a:spcBef>
                <a:spcPts val="895"/>
              </a:spcBef>
            </a:pPr>
            <a:r>
              <a:rPr sz="6400" b="0" spc="-865" dirty="0">
                <a:latin typeface="Trebuchet MS"/>
                <a:cs typeface="Trebuchet MS"/>
              </a:rPr>
              <a:t>O</a:t>
            </a:r>
            <a:r>
              <a:rPr sz="6400" b="0" spc="45" dirty="0">
                <a:latin typeface="Trebuchet MS"/>
                <a:cs typeface="Trebuchet MS"/>
              </a:rPr>
              <a:t> </a:t>
            </a:r>
            <a:r>
              <a:rPr sz="6400" b="0" spc="-610" dirty="0">
                <a:latin typeface="Trebuchet MS"/>
                <a:cs typeface="Trebuchet MS"/>
              </a:rPr>
              <a:t>Q</a:t>
            </a:r>
            <a:r>
              <a:rPr sz="6400" b="0" spc="-420" dirty="0">
                <a:latin typeface="Trebuchet MS"/>
                <a:cs typeface="Trebuchet MS"/>
              </a:rPr>
              <a:t>U</a:t>
            </a:r>
            <a:r>
              <a:rPr sz="6400" b="0" spc="-825" dirty="0">
                <a:latin typeface="Trebuchet MS"/>
                <a:cs typeface="Trebuchet MS"/>
              </a:rPr>
              <a:t>E</a:t>
            </a:r>
            <a:r>
              <a:rPr sz="6400" b="0" spc="45" dirty="0">
                <a:latin typeface="Trebuchet MS"/>
                <a:cs typeface="Trebuchet MS"/>
              </a:rPr>
              <a:t> </a:t>
            </a:r>
            <a:r>
              <a:rPr sz="6400" b="0" spc="-605" dirty="0">
                <a:latin typeface="Trebuchet MS"/>
                <a:cs typeface="Trebuchet MS"/>
              </a:rPr>
              <a:t>F</a:t>
            </a:r>
            <a:r>
              <a:rPr sz="6400" b="0" spc="-375" dirty="0">
                <a:latin typeface="Trebuchet MS"/>
                <a:cs typeface="Trebuchet MS"/>
              </a:rPr>
              <a:t>A</a:t>
            </a:r>
            <a:r>
              <a:rPr sz="6400" b="0" spc="-600" dirty="0">
                <a:latin typeface="Trebuchet MS"/>
                <a:cs typeface="Trebuchet MS"/>
              </a:rPr>
              <a:t>Z</a:t>
            </a:r>
            <a:r>
              <a:rPr sz="6400" b="0" spc="-570" dirty="0">
                <a:latin typeface="Trebuchet MS"/>
                <a:cs typeface="Trebuchet MS"/>
              </a:rPr>
              <a:t>E</a:t>
            </a:r>
            <a:r>
              <a:rPr sz="6400" b="0" spc="-275" dirty="0">
                <a:latin typeface="Trebuchet MS"/>
                <a:cs typeface="Trebuchet MS"/>
              </a:rPr>
              <a:t>R  </a:t>
            </a:r>
            <a:r>
              <a:rPr sz="6400" b="0" spc="-350" dirty="0">
                <a:latin typeface="Trebuchet MS"/>
                <a:cs typeface="Trebuchet MS"/>
              </a:rPr>
              <a:t>PARA</a:t>
            </a:r>
            <a:r>
              <a:rPr sz="6400" b="0" spc="-15" dirty="0">
                <a:latin typeface="Trebuchet MS"/>
                <a:cs typeface="Trebuchet MS"/>
              </a:rPr>
              <a:t> </a:t>
            </a:r>
            <a:r>
              <a:rPr sz="6400" b="0" spc="-400" dirty="0">
                <a:latin typeface="Trebuchet MS"/>
                <a:cs typeface="Trebuchet MS"/>
              </a:rPr>
              <a:t>EVITAR</a:t>
            </a:r>
            <a:endParaRPr sz="6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72654" y="2087400"/>
            <a:ext cx="876300" cy="133350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35725">
              <a:lnSpc>
                <a:spcPct val="100000"/>
              </a:lnSpc>
              <a:spcBef>
                <a:spcPts val="100"/>
              </a:spcBef>
              <a:tabLst>
                <a:tab pos="8429625" algn="l"/>
                <a:tab pos="8796020" algn="l"/>
                <a:tab pos="10309860" algn="l"/>
                <a:tab pos="11735435" algn="l"/>
                <a:tab pos="12087225" algn="l"/>
              </a:tabLst>
            </a:pPr>
            <a:r>
              <a:rPr spc="505" dirty="0"/>
              <a:t>TEORIA	</a:t>
            </a:r>
            <a:r>
              <a:rPr spc="-455" dirty="0"/>
              <a:t>–	</a:t>
            </a:r>
            <a:r>
              <a:rPr spc="605" dirty="0"/>
              <a:t>CASO	</a:t>
            </a:r>
            <a:r>
              <a:rPr spc="580" dirty="0"/>
              <a:t>REAL	</a:t>
            </a:r>
            <a:r>
              <a:rPr spc="15" dirty="0"/>
              <a:t>-	</a:t>
            </a:r>
            <a:r>
              <a:rPr spc="620" dirty="0"/>
              <a:t>SOLUÇÃO</a:t>
            </a:r>
          </a:p>
          <a:p>
            <a:pPr marL="6657340" indent="-222250">
              <a:lnSpc>
                <a:spcPct val="100000"/>
              </a:lnSpc>
              <a:spcBef>
                <a:spcPts val="2160"/>
              </a:spcBef>
              <a:buChar char="•"/>
              <a:tabLst>
                <a:tab pos="6658609" algn="l"/>
              </a:tabLst>
            </a:pPr>
            <a:r>
              <a:rPr sz="3000" spc="415" dirty="0"/>
              <a:t>D</a:t>
            </a:r>
            <a:r>
              <a:rPr sz="3000" spc="200" dirty="0"/>
              <a:t>i</a:t>
            </a:r>
            <a:r>
              <a:rPr sz="3000" spc="240" dirty="0"/>
              <a:t>á</a:t>
            </a:r>
            <a:r>
              <a:rPr sz="3000" spc="229" dirty="0"/>
              <a:t>l</a:t>
            </a:r>
            <a:r>
              <a:rPr sz="3000" spc="310" dirty="0"/>
              <a:t>o</a:t>
            </a:r>
            <a:r>
              <a:rPr sz="3000" spc="330" dirty="0"/>
              <a:t>g</a:t>
            </a:r>
            <a:r>
              <a:rPr sz="3000" spc="225" dirty="0"/>
              <a:t>o</a:t>
            </a:r>
            <a:r>
              <a:rPr sz="3000" spc="60" dirty="0"/>
              <a:t> </a:t>
            </a:r>
            <a:r>
              <a:rPr sz="3000" spc="-430" dirty="0"/>
              <a:t>–</a:t>
            </a:r>
            <a:r>
              <a:rPr sz="3000" spc="60" dirty="0"/>
              <a:t> </a:t>
            </a:r>
            <a:r>
              <a:rPr sz="3000" spc="100" dirty="0"/>
              <a:t>f</a:t>
            </a:r>
            <a:r>
              <a:rPr sz="3000" spc="240" dirty="0"/>
              <a:t>a</a:t>
            </a:r>
            <a:r>
              <a:rPr sz="3000" spc="695" dirty="0"/>
              <a:t>m</a:t>
            </a:r>
            <a:r>
              <a:rPr sz="3000" spc="200" dirty="0"/>
              <a:t>í</a:t>
            </a:r>
            <a:r>
              <a:rPr sz="3000" spc="229" dirty="0"/>
              <a:t>l</a:t>
            </a:r>
            <a:r>
              <a:rPr sz="3000" spc="200" dirty="0"/>
              <a:t>i</a:t>
            </a:r>
            <a:r>
              <a:rPr sz="3000" spc="155" dirty="0"/>
              <a:t>a</a:t>
            </a:r>
            <a:r>
              <a:rPr sz="3000" spc="60" dirty="0"/>
              <a:t> </a:t>
            </a:r>
            <a:r>
              <a:rPr sz="3000" spc="180" dirty="0"/>
              <a:t>e</a:t>
            </a:r>
            <a:r>
              <a:rPr sz="3000" spc="60" dirty="0"/>
              <a:t> </a:t>
            </a:r>
            <a:r>
              <a:rPr sz="3000" spc="265" dirty="0"/>
              <a:t>e</a:t>
            </a:r>
            <a:r>
              <a:rPr sz="3000" spc="105" dirty="0"/>
              <a:t>s</a:t>
            </a:r>
            <a:r>
              <a:rPr sz="3000" spc="380" dirty="0"/>
              <a:t>c</a:t>
            </a:r>
            <a:r>
              <a:rPr sz="3000" spc="310" dirty="0"/>
              <a:t>o</a:t>
            </a:r>
            <a:r>
              <a:rPr sz="3000" spc="229" dirty="0"/>
              <a:t>l</a:t>
            </a:r>
            <a:r>
              <a:rPr sz="3000" spc="155" dirty="0"/>
              <a:t>a</a:t>
            </a:r>
            <a:endParaRPr sz="3000"/>
          </a:p>
          <a:p>
            <a:pPr marL="6657340" indent="-222250">
              <a:lnSpc>
                <a:spcPct val="100000"/>
              </a:lnSpc>
              <a:spcBef>
                <a:spcPts val="525"/>
              </a:spcBef>
              <a:buChar char="•"/>
              <a:tabLst>
                <a:tab pos="6658609" algn="l"/>
              </a:tabLst>
            </a:pPr>
            <a:r>
              <a:rPr sz="3000" spc="270" dirty="0"/>
              <a:t>Controle</a:t>
            </a:r>
            <a:r>
              <a:rPr sz="3000" spc="55" dirty="0"/>
              <a:t> </a:t>
            </a:r>
            <a:r>
              <a:rPr sz="3000" spc="320" dirty="0"/>
              <a:t>de</a:t>
            </a:r>
            <a:r>
              <a:rPr sz="3000" spc="55" dirty="0"/>
              <a:t> </a:t>
            </a:r>
            <a:r>
              <a:rPr sz="3000" spc="325" dirty="0"/>
              <a:t>conteúdo</a:t>
            </a:r>
            <a:r>
              <a:rPr sz="3000" spc="55" dirty="0"/>
              <a:t> </a:t>
            </a:r>
            <a:r>
              <a:rPr sz="3000" spc="180" dirty="0"/>
              <a:t>e</a:t>
            </a:r>
            <a:r>
              <a:rPr sz="3000" spc="55" dirty="0"/>
              <a:t> </a:t>
            </a:r>
            <a:r>
              <a:rPr sz="3000" spc="215" dirty="0"/>
              <a:t>horas</a:t>
            </a:r>
            <a:endParaRPr sz="3000"/>
          </a:p>
          <a:p>
            <a:pPr marL="6657340" indent="-222250">
              <a:lnSpc>
                <a:spcPct val="100000"/>
              </a:lnSpc>
              <a:spcBef>
                <a:spcPts val="525"/>
              </a:spcBef>
              <a:buChar char="•"/>
              <a:tabLst>
                <a:tab pos="6658609" algn="l"/>
              </a:tabLst>
            </a:pPr>
            <a:r>
              <a:rPr sz="3000" spc="254" dirty="0"/>
              <a:t>Aplicativos</a:t>
            </a:r>
            <a:r>
              <a:rPr sz="3000" spc="35" dirty="0"/>
              <a:t> </a:t>
            </a:r>
            <a:r>
              <a:rPr sz="3000" spc="180" dirty="0"/>
              <a:t>e</a:t>
            </a:r>
            <a:r>
              <a:rPr sz="3000" spc="40" dirty="0"/>
              <a:t> </a:t>
            </a:r>
            <a:r>
              <a:rPr sz="3000" spc="245" dirty="0"/>
              <a:t>ferramentas</a:t>
            </a:r>
            <a:endParaRPr sz="3000"/>
          </a:p>
          <a:p>
            <a:pPr marL="6657340" indent="-222250">
              <a:lnSpc>
                <a:spcPct val="100000"/>
              </a:lnSpc>
              <a:spcBef>
                <a:spcPts val="525"/>
              </a:spcBef>
              <a:buChar char="•"/>
              <a:tabLst>
                <a:tab pos="6658609" algn="l"/>
              </a:tabLst>
            </a:pPr>
            <a:r>
              <a:rPr sz="3000" spc="200" dirty="0"/>
              <a:t>Provas</a:t>
            </a:r>
            <a:r>
              <a:rPr sz="3000" spc="30" dirty="0"/>
              <a:t> </a:t>
            </a:r>
            <a:r>
              <a:rPr sz="3000" spc="210" dirty="0"/>
              <a:t>necessárias</a:t>
            </a:r>
            <a:endParaRPr sz="3000"/>
          </a:p>
          <a:p>
            <a:pPr marL="6657340" indent="-222250">
              <a:lnSpc>
                <a:spcPct val="100000"/>
              </a:lnSpc>
              <a:spcBef>
                <a:spcPts val="525"/>
              </a:spcBef>
              <a:buChar char="•"/>
              <a:tabLst>
                <a:tab pos="6658609" algn="l"/>
              </a:tabLst>
            </a:pPr>
            <a:r>
              <a:rPr sz="3000" spc="260" dirty="0"/>
              <a:t>Indicação</a:t>
            </a:r>
            <a:r>
              <a:rPr sz="3000" spc="35" dirty="0"/>
              <a:t> </a:t>
            </a:r>
            <a:r>
              <a:rPr sz="3000" spc="320" dirty="0"/>
              <a:t>de</a:t>
            </a:r>
            <a:r>
              <a:rPr sz="3000" spc="40" dirty="0"/>
              <a:t> </a:t>
            </a:r>
            <a:r>
              <a:rPr sz="3000" spc="265" dirty="0"/>
              <a:t>delegacias</a:t>
            </a:r>
            <a:endParaRPr sz="3000"/>
          </a:p>
          <a:p>
            <a:pPr marL="6657340" indent="-222250">
              <a:lnSpc>
                <a:spcPct val="100000"/>
              </a:lnSpc>
              <a:spcBef>
                <a:spcPts val="525"/>
              </a:spcBef>
              <a:buChar char="•"/>
              <a:tabLst>
                <a:tab pos="6658609" algn="l"/>
              </a:tabLst>
            </a:pPr>
            <a:r>
              <a:rPr sz="3000" spc="210" dirty="0"/>
              <a:t>Casos</a:t>
            </a:r>
            <a:r>
              <a:rPr sz="3000" spc="15" dirty="0"/>
              <a:t> </a:t>
            </a:r>
            <a:r>
              <a:rPr sz="3000" spc="170" dirty="0"/>
              <a:t>reais</a:t>
            </a:r>
            <a:endParaRPr sz="3000"/>
          </a:p>
        </p:txBody>
      </p:sp>
      <p:sp>
        <p:nvSpPr>
          <p:cNvPr id="9" name="object 9"/>
          <p:cNvSpPr/>
          <p:nvPr/>
        </p:nvSpPr>
        <p:spPr>
          <a:xfrm>
            <a:off x="8372654" y="6937533"/>
            <a:ext cx="876300" cy="133350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734" y="2678800"/>
            <a:ext cx="6444615" cy="1962785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12700" marR="5080">
              <a:lnSpc>
                <a:spcPts val="7280"/>
              </a:lnSpc>
              <a:spcBef>
                <a:spcPts val="895"/>
              </a:spcBef>
            </a:pPr>
            <a:r>
              <a:rPr sz="6650" spc="-440" dirty="0">
                <a:solidFill>
                  <a:srgbClr val="FFFEE6"/>
                </a:solidFill>
                <a:latin typeface="Trebuchet MS"/>
                <a:cs typeface="Trebuchet MS"/>
              </a:rPr>
              <a:t>LEGISLAÇÃO,</a:t>
            </a:r>
            <a:r>
              <a:rPr sz="6650" spc="20" dirty="0">
                <a:solidFill>
                  <a:srgbClr val="FFFEE6"/>
                </a:solidFill>
                <a:latin typeface="Trebuchet MS"/>
                <a:cs typeface="Trebuchet MS"/>
              </a:rPr>
              <a:t> </a:t>
            </a:r>
            <a:r>
              <a:rPr sz="6650" spc="-509" dirty="0">
                <a:solidFill>
                  <a:srgbClr val="FFFEE6"/>
                </a:solidFill>
                <a:latin typeface="Trebuchet MS"/>
                <a:cs typeface="Trebuchet MS"/>
              </a:rPr>
              <a:t>ECA</a:t>
            </a:r>
            <a:r>
              <a:rPr sz="6650" spc="20" dirty="0">
                <a:solidFill>
                  <a:srgbClr val="FFFEE6"/>
                </a:solidFill>
                <a:latin typeface="Trebuchet MS"/>
                <a:cs typeface="Trebuchet MS"/>
              </a:rPr>
              <a:t> </a:t>
            </a:r>
            <a:r>
              <a:rPr sz="6650" spc="-860" dirty="0">
                <a:solidFill>
                  <a:srgbClr val="FFFEE6"/>
                </a:solidFill>
                <a:latin typeface="Trebuchet MS"/>
                <a:cs typeface="Trebuchet MS"/>
              </a:rPr>
              <a:t>E </a:t>
            </a:r>
            <a:r>
              <a:rPr sz="6650" spc="-1989" dirty="0">
                <a:solidFill>
                  <a:srgbClr val="FFFEE6"/>
                </a:solidFill>
                <a:latin typeface="Trebuchet MS"/>
                <a:cs typeface="Trebuchet MS"/>
              </a:rPr>
              <a:t> </a:t>
            </a:r>
            <a:r>
              <a:rPr sz="6650" spc="-590" dirty="0">
                <a:solidFill>
                  <a:srgbClr val="FFFEE6"/>
                </a:solidFill>
                <a:latin typeface="Trebuchet MS"/>
                <a:cs typeface="Trebuchet MS"/>
              </a:rPr>
              <a:t>CF</a:t>
            </a:r>
            <a:endParaRPr sz="66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8879" y="3809946"/>
            <a:ext cx="210739" cy="2107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8879" y="4676320"/>
            <a:ext cx="210739" cy="2107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8879" y="5542695"/>
            <a:ext cx="210739" cy="2107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230244" y="3361717"/>
            <a:ext cx="5845175" cy="2625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0" marR="608330" algn="ctr">
              <a:lnSpc>
                <a:spcPct val="114799"/>
              </a:lnSpc>
              <a:spcBef>
                <a:spcPts val="95"/>
              </a:spcBef>
            </a:pPr>
            <a:r>
              <a:rPr sz="4950" spc="409" dirty="0">
                <a:latin typeface="Tahoma"/>
                <a:cs typeface="Tahoma"/>
              </a:rPr>
              <a:t>Legislação </a:t>
            </a:r>
            <a:r>
              <a:rPr sz="4950" spc="415" dirty="0">
                <a:latin typeface="Tahoma"/>
                <a:cs typeface="Tahoma"/>
              </a:rPr>
              <a:t> </a:t>
            </a:r>
            <a:r>
              <a:rPr sz="4950" spc="520" dirty="0">
                <a:latin typeface="Tahoma"/>
                <a:cs typeface="Tahoma"/>
              </a:rPr>
              <a:t>Poder</a:t>
            </a:r>
            <a:r>
              <a:rPr sz="4950" spc="55" dirty="0">
                <a:latin typeface="Tahoma"/>
                <a:cs typeface="Tahoma"/>
              </a:rPr>
              <a:t> </a:t>
            </a:r>
            <a:r>
              <a:rPr sz="4950" spc="415" dirty="0">
                <a:latin typeface="Tahoma"/>
                <a:cs typeface="Tahoma"/>
              </a:rPr>
              <a:t>familiar</a:t>
            </a:r>
            <a:endParaRPr sz="49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sz="4950" spc="500" dirty="0">
                <a:latin typeface="Tahoma"/>
                <a:cs typeface="Tahoma"/>
              </a:rPr>
              <a:t>Responsabilidade</a:t>
            </a:r>
            <a:endParaRPr sz="4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6238" y="1012253"/>
            <a:ext cx="50863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270" dirty="0">
                <a:solidFill>
                  <a:srgbClr val="252826"/>
                </a:solidFill>
              </a:rPr>
              <a:t>CASOS</a:t>
            </a:r>
            <a:r>
              <a:rPr sz="5600" spc="-175" dirty="0">
                <a:solidFill>
                  <a:srgbClr val="252826"/>
                </a:solidFill>
              </a:rPr>
              <a:t> </a:t>
            </a:r>
            <a:r>
              <a:rPr sz="5600" spc="70" dirty="0">
                <a:solidFill>
                  <a:srgbClr val="252826"/>
                </a:solidFill>
              </a:rPr>
              <a:t>REAIS</a:t>
            </a:r>
            <a:endParaRPr sz="5600"/>
          </a:p>
        </p:txBody>
      </p:sp>
      <p:sp>
        <p:nvSpPr>
          <p:cNvPr id="4" name="object 4"/>
          <p:cNvSpPr txBox="1"/>
          <p:nvPr/>
        </p:nvSpPr>
        <p:spPr>
          <a:xfrm>
            <a:off x="1028700" y="2867967"/>
            <a:ext cx="7534275" cy="2914650"/>
          </a:xfrm>
          <a:prstGeom prst="rect">
            <a:avLst/>
          </a:prstGeom>
          <a:solidFill>
            <a:srgbClr val="252826"/>
          </a:solidFill>
        </p:spPr>
        <p:txBody>
          <a:bodyPr vert="horz" wrap="square" lIns="0" tIns="210185" rIns="0" bIns="0" rtlCol="0">
            <a:spAutoFit/>
          </a:bodyPr>
          <a:lstStyle/>
          <a:p>
            <a:pPr marL="351790" marR="1791335" indent="151130">
              <a:lnSpc>
                <a:spcPts val="5700"/>
              </a:lnSpc>
              <a:spcBef>
                <a:spcPts val="1655"/>
              </a:spcBef>
            </a:pPr>
            <a:r>
              <a:rPr sz="4800" spc="-225" dirty="0">
                <a:solidFill>
                  <a:srgbClr val="F7CF2B"/>
                </a:solidFill>
                <a:latin typeface="Trebuchet MS"/>
                <a:cs typeface="Trebuchet MS"/>
              </a:rPr>
              <a:t>-</a:t>
            </a:r>
            <a:r>
              <a:rPr sz="4800" spc="-15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4800" spc="-430" dirty="0">
                <a:solidFill>
                  <a:srgbClr val="F7CF2B"/>
                </a:solidFill>
                <a:latin typeface="Trebuchet MS"/>
                <a:cs typeface="Trebuchet MS"/>
              </a:rPr>
              <a:t>L</a:t>
            </a:r>
            <a:r>
              <a:rPr sz="4800" spc="-415" dirty="0">
                <a:solidFill>
                  <a:srgbClr val="F7CF2B"/>
                </a:solidFill>
                <a:latin typeface="Trebuchet MS"/>
                <a:cs typeface="Trebuchet MS"/>
              </a:rPr>
              <a:t>U</a:t>
            </a:r>
            <a:r>
              <a:rPr sz="4800" spc="-375" dirty="0">
                <a:solidFill>
                  <a:srgbClr val="F7CF2B"/>
                </a:solidFill>
                <a:latin typeface="Trebuchet MS"/>
                <a:cs typeface="Trebuchet MS"/>
              </a:rPr>
              <a:t>A</a:t>
            </a:r>
            <a:r>
              <a:rPr sz="4800" spc="-434" dirty="0">
                <a:solidFill>
                  <a:srgbClr val="F7CF2B"/>
                </a:solidFill>
                <a:latin typeface="Trebuchet MS"/>
                <a:cs typeface="Trebuchet MS"/>
              </a:rPr>
              <a:t>N</a:t>
            </a:r>
            <a:r>
              <a:rPr sz="4800" spc="-470" dirty="0">
                <a:solidFill>
                  <a:srgbClr val="F7CF2B"/>
                </a:solidFill>
                <a:latin typeface="Trebuchet MS"/>
                <a:cs typeface="Trebuchet MS"/>
              </a:rPr>
              <a:t>A</a:t>
            </a:r>
            <a:r>
              <a:rPr sz="4800" spc="-15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4800" spc="-280" dirty="0">
                <a:solidFill>
                  <a:srgbClr val="F7CF2B"/>
                </a:solidFill>
                <a:latin typeface="Trebuchet MS"/>
                <a:cs typeface="Trebuchet MS"/>
              </a:rPr>
              <a:t>P</a:t>
            </a:r>
            <a:r>
              <a:rPr sz="4800" spc="-55" dirty="0">
                <a:solidFill>
                  <a:srgbClr val="F7CF2B"/>
                </a:solidFill>
                <a:latin typeface="Trebuchet MS"/>
                <a:cs typeface="Trebuchet MS"/>
              </a:rPr>
              <a:t>I</a:t>
            </a:r>
            <a:r>
              <a:rPr sz="4800" spc="-555" dirty="0">
                <a:solidFill>
                  <a:srgbClr val="F7CF2B"/>
                </a:solidFill>
                <a:latin typeface="Trebuchet MS"/>
                <a:cs typeface="Trebuchet MS"/>
              </a:rPr>
              <a:t>O</a:t>
            </a:r>
            <a:r>
              <a:rPr sz="4800" spc="-305" dirty="0">
                <a:solidFill>
                  <a:srgbClr val="F7CF2B"/>
                </a:solidFill>
                <a:latin typeface="Trebuchet MS"/>
                <a:cs typeface="Trebuchet MS"/>
              </a:rPr>
              <a:t>V</a:t>
            </a:r>
            <a:r>
              <a:rPr sz="4800" spc="-375" dirty="0">
                <a:solidFill>
                  <a:srgbClr val="F7CF2B"/>
                </a:solidFill>
                <a:latin typeface="Trebuchet MS"/>
                <a:cs typeface="Trebuchet MS"/>
              </a:rPr>
              <a:t>A</a:t>
            </a:r>
            <a:r>
              <a:rPr sz="4800" spc="-434" dirty="0">
                <a:solidFill>
                  <a:srgbClr val="F7CF2B"/>
                </a:solidFill>
                <a:latin typeface="Trebuchet MS"/>
                <a:cs typeface="Trebuchet MS"/>
              </a:rPr>
              <a:t>N</a:t>
            </a:r>
            <a:r>
              <a:rPr sz="4800" spc="-150" dirty="0">
                <a:solidFill>
                  <a:srgbClr val="F7CF2B"/>
                </a:solidFill>
                <a:latin typeface="Trebuchet MS"/>
                <a:cs typeface="Trebuchet MS"/>
              </a:rPr>
              <a:t>I</a:t>
            </a:r>
            <a:r>
              <a:rPr sz="4800" spc="-15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4800" spc="-620" dirty="0">
                <a:solidFill>
                  <a:srgbClr val="F7CF2B"/>
                </a:solidFill>
                <a:latin typeface="Trebuchet MS"/>
                <a:cs typeface="Trebuchet MS"/>
              </a:rPr>
              <a:t>E</a:t>
            </a:r>
            <a:r>
              <a:rPr sz="4800" spc="-15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4800" spc="-320" dirty="0">
                <a:solidFill>
                  <a:srgbClr val="F7CF2B"/>
                </a:solidFill>
                <a:latin typeface="Trebuchet MS"/>
                <a:cs typeface="Trebuchet MS"/>
              </a:rPr>
              <a:t>D</a:t>
            </a:r>
            <a:r>
              <a:rPr sz="4800" spc="-409" dirty="0">
                <a:solidFill>
                  <a:srgbClr val="F7CF2B"/>
                </a:solidFill>
                <a:latin typeface="Trebuchet MS"/>
                <a:cs typeface="Trebuchet MS"/>
              </a:rPr>
              <a:t>O  </a:t>
            </a:r>
            <a:r>
              <a:rPr sz="4800" spc="-280" dirty="0">
                <a:solidFill>
                  <a:srgbClr val="F7CF2B"/>
                </a:solidFill>
                <a:latin typeface="Trebuchet MS"/>
                <a:cs typeface="Trebuchet MS"/>
              </a:rPr>
              <a:t>P</a:t>
            </a:r>
            <a:r>
              <a:rPr sz="4800" spc="-525" dirty="0">
                <a:solidFill>
                  <a:srgbClr val="F7CF2B"/>
                </a:solidFill>
                <a:latin typeface="Trebuchet MS"/>
                <a:cs typeface="Trebuchet MS"/>
              </a:rPr>
              <a:t>E</a:t>
            </a:r>
            <a:r>
              <a:rPr sz="4800" spc="-320" dirty="0">
                <a:solidFill>
                  <a:srgbClr val="F7CF2B"/>
                </a:solidFill>
                <a:latin typeface="Trebuchet MS"/>
                <a:cs typeface="Trebuchet MS"/>
              </a:rPr>
              <a:t>D</a:t>
            </a:r>
            <a:r>
              <a:rPr sz="4800" spc="-210" dirty="0">
                <a:solidFill>
                  <a:srgbClr val="F7CF2B"/>
                </a:solidFill>
                <a:latin typeface="Trebuchet MS"/>
                <a:cs typeface="Trebuchet MS"/>
              </a:rPr>
              <a:t>R</a:t>
            </a:r>
            <a:r>
              <a:rPr sz="4800" spc="-650" dirty="0">
                <a:solidFill>
                  <a:srgbClr val="F7CF2B"/>
                </a:solidFill>
                <a:latin typeface="Trebuchet MS"/>
                <a:cs typeface="Trebuchet MS"/>
              </a:rPr>
              <a:t>O</a:t>
            </a:r>
            <a:r>
              <a:rPr sz="4800" spc="-15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4800" spc="55" dirty="0">
                <a:solidFill>
                  <a:srgbClr val="F7CF2B"/>
                </a:solidFill>
                <a:latin typeface="Trebuchet MS"/>
                <a:cs typeface="Trebuchet MS"/>
              </a:rPr>
              <a:t>S</a:t>
            </a:r>
            <a:r>
              <a:rPr sz="4800" spc="-305" dirty="0">
                <a:solidFill>
                  <a:srgbClr val="F7CF2B"/>
                </a:solidFill>
                <a:latin typeface="Trebuchet MS"/>
                <a:cs typeface="Trebuchet MS"/>
              </a:rPr>
              <a:t>C</a:t>
            </a:r>
            <a:r>
              <a:rPr sz="4800" spc="-555" dirty="0">
                <a:solidFill>
                  <a:srgbClr val="F7CF2B"/>
                </a:solidFill>
                <a:latin typeface="Trebuchet MS"/>
                <a:cs typeface="Trebuchet MS"/>
              </a:rPr>
              <a:t>OO</a:t>
            </a:r>
            <a:r>
              <a:rPr sz="4800" spc="-110" dirty="0">
                <a:solidFill>
                  <a:srgbClr val="F7CF2B"/>
                </a:solidFill>
                <a:latin typeface="Trebuchet MS"/>
                <a:cs typeface="Trebuchet MS"/>
              </a:rPr>
              <a:t>B</a:t>
            </a:r>
            <a:r>
              <a:rPr sz="4800" spc="-430" dirty="0">
                <a:solidFill>
                  <a:srgbClr val="F7CF2B"/>
                </a:solidFill>
                <a:latin typeface="Trebuchet MS"/>
                <a:cs typeface="Trebuchet MS"/>
              </a:rPr>
              <a:t>Y</a:t>
            </a:r>
            <a:endParaRPr sz="4800">
              <a:latin typeface="Trebuchet MS"/>
              <a:cs typeface="Trebuchet MS"/>
            </a:endParaRPr>
          </a:p>
          <a:p>
            <a:pPr marL="351790" marR="417195">
              <a:lnSpc>
                <a:spcPct val="115399"/>
              </a:lnSpc>
              <a:spcBef>
                <a:spcPts val="355"/>
              </a:spcBef>
            </a:pPr>
            <a:r>
              <a:rPr sz="2600" spc="305" dirty="0">
                <a:solidFill>
                  <a:srgbClr val="FFFEE6"/>
                </a:solidFill>
                <a:latin typeface="Tahoma"/>
                <a:cs typeface="Tahoma"/>
              </a:rPr>
              <a:t>A</a:t>
            </a:r>
            <a:r>
              <a:rPr sz="2600" spc="4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600" spc="229" dirty="0">
                <a:solidFill>
                  <a:srgbClr val="FFFEE6"/>
                </a:solidFill>
                <a:latin typeface="Tahoma"/>
                <a:cs typeface="Tahoma"/>
              </a:rPr>
              <a:t>exposição</a:t>
            </a:r>
            <a:r>
              <a:rPr sz="2600" spc="4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600" spc="245" dirty="0">
                <a:solidFill>
                  <a:srgbClr val="FFFEE6"/>
                </a:solidFill>
                <a:latin typeface="Tahoma"/>
                <a:cs typeface="Tahoma"/>
              </a:rPr>
              <a:t>não</a:t>
            </a:r>
            <a:r>
              <a:rPr sz="2600" spc="4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600" spc="235" dirty="0">
                <a:solidFill>
                  <a:srgbClr val="FFFEE6"/>
                </a:solidFill>
                <a:latin typeface="Tahoma"/>
                <a:cs typeface="Tahoma"/>
              </a:rPr>
              <a:t>prejudica</a:t>
            </a:r>
            <a:r>
              <a:rPr sz="2600" spc="4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600" spc="229" dirty="0">
                <a:solidFill>
                  <a:srgbClr val="FFFEE6"/>
                </a:solidFill>
                <a:latin typeface="Tahoma"/>
                <a:cs typeface="Tahoma"/>
              </a:rPr>
              <a:t>apenas</a:t>
            </a:r>
            <a:r>
              <a:rPr sz="2600" spc="5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600" spc="195" dirty="0">
                <a:solidFill>
                  <a:srgbClr val="FFFEE6"/>
                </a:solidFill>
                <a:latin typeface="Tahoma"/>
                <a:cs typeface="Tahoma"/>
              </a:rPr>
              <a:t>o</a:t>
            </a:r>
            <a:r>
              <a:rPr sz="2600" spc="4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600" spc="130" dirty="0">
                <a:solidFill>
                  <a:srgbClr val="FFFEE6"/>
                </a:solidFill>
                <a:latin typeface="Tahoma"/>
                <a:cs typeface="Tahoma"/>
              </a:rPr>
              <a:t>ex- </a:t>
            </a:r>
            <a:r>
              <a:rPr sz="2600" spc="-80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600" spc="125" dirty="0">
                <a:solidFill>
                  <a:srgbClr val="FFFEE6"/>
                </a:solidFill>
                <a:latin typeface="Tahoma"/>
                <a:cs typeface="Tahoma"/>
              </a:rPr>
              <a:t>casal,</a:t>
            </a:r>
            <a:r>
              <a:rPr sz="2600" spc="5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600" spc="275" dirty="0">
                <a:solidFill>
                  <a:srgbClr val="FFFEE6"/>
                </a:solidFill>
                <a:latin typeface="Tahoma"/>
                <a:cs typeface="Tahoma"/>
              </a:rPr>
              <a:t>mas</a:t>
            </a:r>
            <a:r>
              <a:rPr sz="2600" spc="5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600" spc="275" dirty="0">
                <a:solidFill>
                  <a:srgbClr val="FFFEE6"/>
                </a:solidFill>
                <a:latin typeface="Tahoma"/>
                <a:cs typeface="Tahoma"/>
              </a:rPr>
              <a:t>principalmente</a:t>
            </a:r>
            <a:r>
              <a:rPr sz="2600" spc="5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600" spc="160" dirty="0">
                <a:solidFill>
                  <a:srgbClr val="FFFEE6"/>
                </a:solidFill>
                <a:latin typeface="Tahoma"/>
                <a:cs typeface="Tahoma"/>
              </a:rPr>
              <a:t>seus</a:t>
            </a:r>
            <a:r>
              <a:rPr sz="2600" spc="5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600" spc="125" dirty="0">
                <a:solidFill>
                  <a:srgbClr val="FFFEE6"/>
                </a:solidFill>
                <a:latin typeface="Tahoma"/>
                <a:cs typeface="Tahoma"/>
              </a:rPr>
              <a:t>filhos.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54019" y="6007367"/>
            <a:ext cx="7534275" cy="2914650"/>
          </a:xfrm>
          <a:prstGeom prst="rect">
            <a:avLst/>
          </a:prstGeom>
          <a:solidFill>
            <a:srgbClr val="252826"/>
          </a:solidFill>
        </p:spPr>
        <p:txBody>
          <a:bodyPr vert="horz" wrap="square" lIns="0" tIns="131445" rIns="0" bIns="0" rtlCol="0">
            <a:spAutoFit/>
          </a:bodyPr>
          <a:lstStyle/>
          <a:p>
            <a:pPr marL="503555" marR="1759585" indent="-151765">
              <a:lnSpc>
                <a:spcPts val="5700"/>
              </a:lnSpc>
              <a:spcBef>
                <a:spcPts val="1035"/>
              </a:spcBef>
            </a:pPr>
            <a:r>
              <a:rPr sz="4800" spc="-320" dirty="0">
                <a:solidFill>
                  <a:srgbClr val="F7CF2B"/>
                </a:solidFill>
                <a:latin typeface="Trebuchet MS"/>
                <a:cs typeface="Trebuchet MS"/>
              </a:rPr>
              <a:t>D</a:t>
            </a:r>
            <a:r>
              <a:rPr sz="4800" spc="-525" dirty="0">
                <a:solidFill>
                  <a:srgbClr val="F7CF2B"/>
                </a:solidFill>
                <a:latin typeface="Trebuchet MS"/>
                <a:cs typeface="Trebuchet MS"/>
              </a:rPr>
              <a:t>EE</a:t>
            </a:r>
            <a:r>
              <a:rPr sz="4800" spc="-280" dirty="0">
                <a:solidFill>
                  <a:srgbClr val="F7CF2B"/>
                </a:solidFill>
                <a:latin typeface="Trebuchet MS"/>
                <a:cs typeface="Trebuchet MS"/>
              </a:rPr>
              <a:t>P</a:t>
            </a:r>
            <a:r>
              <a:rPr sz="4800" spc="-550" dirty="0">
                <a:solidFill>
                  <a:srgbClr val="F7CF2B"/>
                </a:solidFill>
                <a:latin typeface="Trebuchet MS"/>
                <a:cs typeface="Trebuchet MS"/>
              </a:rPr>
              <a:t>F</a:t>
            </a:r>
            <a:r>
              <a:rPr sz="4800" spc="-375" dirty="0">
                <a:solidFill>
                  <a:srgbClr val="F7CF2B"/>
                </a:solidFill>
                <a:latin typeface="Trebuchet MS"/>
                <a:cs typeface="Trebuchet MS"/>
              </a:rPr>
              <a:t>A</a:t>
            </a:r>
            <a:r>
              <a:rPr sz="4800" spc="-295" dirty="0">
                <a:solidFill>
                  <a:srgbClr val="F7CF2B"/>
                </a:solidFill>
                <a:latin typeface="Trebuchet MS"/>
                <a:cs typeface="Trebuchet MS"/>
              </a:rPr>
              <a:t>K</a:t>
            </a:r>
            <a:r>
              <a:rPr sz="4800" spc="-620" dirty="0">
                <a:solidFill>
                  <a:srgbClr val="F7CF2B"/>
                </a:solidFill>
                <a:latin typeface="Trebuchet MS"/>
                <a:cs typeface="Trebuchet MS"/>
              </a:rPr>
              <a:t>E</a:t>
            </a:r>
            <a:r>
              <a:rPr sz="4800" spc="-15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4800" spc="-225" dirty="0">
                <a:solidFill>
                  <a:srgbClr val="F7CF2B"/>
                </a:solidFill>
                <a:latin typeface="Trebuchet MS"/>
                <a:cs typeface="Trebuchet MS"/>
              </a:rPr>
              <a:t>-</a:t>
            </a:r>
            <a:r>
              <a:rPr sz="4800" spc="-15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4800" spc="-434" dirty="0">
                <a:solidFill>
                  <a:srgbClr val="F7CF2B"/>
                </a:solidFill>
                <a:latin typeface="Trebuchet MS"/>
                <a:cs typeface="Trebuchet MS"/>
              </a:rPr>
              <a:t>N</a:t>
            </a:r>
            <a:r>
              <a:rPr sz="4800" spc="-555" dirty="0">
                <a:solidFill>
                  <a:srgbClr val="F7CF2B"/>
                </a:solidFill>
                <a:latin typeface="Trebuchet MS"/>
                <a:cs typeface="Trebuchet MS"/>
              </a:rPr>
              <a:t>O</a:t>
            </a:r>
            <a:r>
              <a:rPr sz="4800" spc="-305" dirty="0">
                <a:solidFill>
                  <a:srgbClr val="F7CF2B"/>
                </a:solidFill>
                <a:latin typeface="Trebuchet MS"/>
                <a:cs typeface="Trebuchet MS"/>
              </a:rPr>
              <a:t>V</a:t>
            </a:r>
            <a:r>
              <a:rPr sz="4800" spc="-525" dirty="0">
                <a:solidFill>
                  <a:srgbClr val="F7CF2B"/>
                </a:solidFill>
                <a:latin typeface="Trebuchet MS"/>
                <a:cs typeface="Trebuchet MS"/>
              </a:rPr>
              <a:t>E</a:t>
            </a:r>
            <a:r>
              <a:rPr sz="4800" spc="-430" dirty="0">
                <a:solidFill>
                  <a:srgbClr val="F7CF2B"/>
                </a:solidFill>
                <a:latin typeface="Trebuchet MS"/>
                <a:cs typeface="Trebuchet MS"/>
              </a:rPr>
              <a:t>L</a:t>
            </a:r>
            <a:r>
              <a:rPr sz="4800" spc="-470" dirty="0">
                <a:solidFill>
                  <a:srgbClr val="F7CF2B"/>
                </a:solidFill>
                <a:latin typeface="Trebuchet MS"/>
                <a:cs typeface="Trebuchet MS"/>
              </a:rPr>
              <a:t>A</a:t>
            </a:r>
            <a:r>
              <a:rPr sz="4800" spc="-155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4800" spc="-434" dirty="0">
                <a:solidFill>
                  <a:srgbClr val="F7CF2B"/>
                </a:solidFill>
                <a:latin typeface="Trebuchet MS"/>
                <a:cs typeface="Trebuchet MS"/>
              </a:rPr>
              <a:t>N</a:t>
            </a:r>
            <a:r>
              <a:rPr sz="4800" spc="-320" dirty="0">
                <a:solidFill>
                  <a:srgbClr val="F7CF2B"/>
                </a:solidFill>
                <a:latin typeface="Trebuchet MS"/>
                <a:cs typeface="Trebuchet MS"/>
              </a:rPr>
              <a:t>A  </a:t>
            </a:r>
            <a:r>
              <a:rPr sz="4800" spc="-285" dirty="0">
                <a:solidFill>
                  <a:srgbClr val="F7CF2B"/>
                </a:solidFill>
                <a:latin typeface="Trebuchet MS"/>
                <a:cs typeface="Trebuchet MS"/>
              </a:rPr>
              <a:t>TRAVESSIA</a:t>
            </a:r>
            <a:endParaRPr sz="4800">
              <a:latin typeface="Trebuchet MS"/>
              <a:cs typeface="Trebuchet MS"/>
            </a:endParaRPr>
          </a:p>
          <a:p>
            <a:pPr marL="351790" marR="381000" indent="114935" algn="just">
              <a:lnSpc>
                <a:spcPct val="115599"/>
              </a:lnSpc>
              <a:spcBef>
                <a:spcPts val="370"/>
              </a:spcBef>
            </a:pPr>
            <a:r>
              <a:rPr sz="2000" spc="170" dirty="0">
                <a:solidFill>
                  <a:srgbClr val="FFFEE6"/>
                </a:solidFill>
                <a:latin typeface="Tahoma"/>
                <a:cs typeface="Tahoma"/>
              </a:rPr>
              <a:t>Ele </a:t>
            </a:r>
            <a:r>
              <a:rPr sz="2000" spc="160" dirty="0">
                <a:solidFill>
                  <a:srgbClr val="FFFEE6"/>
                </a:solidFill>
                <a:latin typeface="Tahoma"/>
                <a:cs typeface="Tahoma"/>
              </a:rPr>
              <a:t>utiliza </a:t>
            </a:r>
            <a:r>
              <a:rPr sz="2000" spc="100" dirty="0">
                <a:solidFill>
                  <a:srgbClr val="FFFEE6"/>
                </a:solidFill>
                <a:latin typeface="Tahoma"/>
                <a:cs typeface="Tahoma"/>
              </a:rPr>
              <a:t>a </a:t>
            </a:r>
            <a:r>
              <a:rPr sz="2000" spc="185" dirty="0">
                <a:solidFill>
                  <a:srgbClr val="FFFEE6"/>
                </a:solidFill>
                <a:latin typeface="Tahoma"/>
                <a:cs typeface="Tahoma"/>
              </a:rPr>
              <a:t>tecnologia </a:t>
            </a:r>
            <a:r>
              <a:rPr sz="2000" spc="125" dirty="0">
                <a:solidFill>
                  <a:srgbClr val="FFFEE6"/>
                </a:solidFill>
                <a:latin typeface="Tahoma"/>
                <a:cs typeface="Tahoma"/>
              </a:rPr>
              <a:t>"deepfake" </a:t>
            </a:r>
            <a:r>
              <a:rPr sz="2000" spc="160" dirty="0">
                <a:solidFill>
                  <a:srgbClr val="FFFEE6"/>
                </a:solidFill>
                <a:latin typeface="Tahoma"/>
                <a:cs typeface="Tahoma"/>
              </a:rPr>
              <a:t>para </a:t>
            </a:r>
            <a:r>
              <a:rPr sz="2000" spc="95" dirty="0">
                <a:solidFill>
                  <a:srgbClr val="FFFEE6"/>
                </a:solidFill>
                <a:latin typeface="Tahoma"/>
                <a:cs typeface="Tahoma"/>
              </a:rPr>
              <a:t>se </a:t>
            </a:r>
            <a:r>
              <a:rPr sz="2000" spc="130" dirty="0">
                <a:solidFill>
                  <a:srgbClr val="FFFEE6"/>
                </a:solidFill>
                <a:latin typeface="Tahoma"/>
                <a:cs typeface="Tahoma"/>
              </a:rPr>
              <a:t>passar </a:t>
            </a:r>
            <a:r>
              <a:rPr sz="2000" spc="1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175" dirty="0">
                <a:solidFill>
                  <a:srgbClr val="FFFEE6"/>
                </a:solidFill>
                <a:latin typeface="Tahoma"/>
                <a:cs typeface="Tahoma"/>
              </a:rPr>
              <a:t>por</a:t>
            </a:r>
            <a:r>
              <a:rPr sz="2000" spc="9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265" dirty="0">
                <a:solidFill>
                  <a:srgbClr val="FFFEE6"/>
                </a:solidFill>
                <a:latin typeface="Tahoma"/>
                <a:cs typeface="Tahoma"/>
              </a:rPr>
              <a:t>uma</a:t>
            </a:r>
            <a:r>
              <a:rPr sz="2000" spc="9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135" dirty="0">
                <a:solidFill>
                  <a:srgbClr val="FFFEE6"/>
                </a:solidFill>
                <a:latin typeface="Tahoma"/>
                <a:cs typeface="Tahoma"/>
              </a:rPr>
              <a:t>atriz</a:t>
            </a:r>
            <a:r>
              <a:rPr sz="2000" spc="9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204" dirty="0">
                <a:solidFill>
                  <a:srgbClr val="FFFEE6"/>
                </a:solidFill>
                <a:latin typeface="Tahoma"/>
                <a:cs typeface="Tahoma"/>
              </a:rPr>
              <a:t>da</a:t>
            </a:r>
            <a:r>
              <a:rPr sz="2000" spc="9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195" dirty="0">
                <a:solidFill>
                  <a:srgbClr val="FFFEE6"/>
                </a:solidFill>
                <a:latin typeface="Tahoma"/>
                <a:cs typeface="Tahoma"/>
              </a:rPr>
              <a:t>qual</a:t>
            </a:r>
            <a:r>
              <a:rPr sz="2000" spc="9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145" dirty="0">
                <a:solidFill>
                  <a:srgbClr val="FFFEE6"/>
                </a:solidFill>
                <a:latin typeface="Tahoma"/>
                <a:cs typeface="Tahoma"/>
              </a:rPr>
              <a:t>ela</a:t>
            </a:r>
            <a:r>
              <a:rPr sz="2000" spc="9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120" dirty="0">
                <a:solidFill>
                  <a:srgbClr val="FFFEE6"/>
                </a:solidFill>
                <a:latin typeface="Tahoma"/>
                <a:cs typeface="Tahoma"/>
              </a:rPr>
              <a:t>é</a:t>
            </a:r>
            <a:r>
              <a:rPr sz="2000" spc="9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FFFEE6"/>
                </a:solidFill>
                <a:latin typeface="Tahoma"/>
                <a:cs typeface="Tahoma"/>
              </a:rPr>
              <a:t>fã</a:t>
            </a:r>
            <a:r>
              <a:rPr sz="2000" spc="9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120" dirty="0">
                <a:solidFill>
                  <a:srgbClr val="FFFEE6"/>
                </a:solidFill>
                <a:latin typeface="Tahoma"/>
                <a:cs typeface="Tahoma"/>
              </a:rPr>
              <a:t>e</a:t>
            </a:r>
            <a:r>
              <a:rPr sz="2000" spc="9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185" dirty="0">
                <a:solidFill>
                  <a:srgbClr val="FFFEE6"/>
                </a:solidFill>
                <a:latin typeface="Tahoma"/>
                <a:cs typeface="Tahoma"/>
              </a:rPr>
              <a:t>pedir</a:t>
            </a:r>
            <a:r>
              <a:rPr sz="2000" spc="9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220" dirty="0">
                <a:solidFill>
                  <a:srgbClr val="FFFEE6"/>
                </a:solidFill>
                <a:latin typeface="Tahoma"/>
                <a:cs typeface="Tahoma"/>
              </a:rPr>
              <a:t>que</a:t>
            </a:r>
            <a:r>
              <a:rPr sz="2000" spc="9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145" dirty="0">
                <a:solidFill>
                  <a:srgbClr val="FFFEE6"/>
                </a:solidFill>
                <a:latin typeface="Tahoma"/>
                <a:cs typeface="Tahoma"/>
              </a:rPr>
              <a:t>ela</a:t>
            </a:r>
            <a:r>
              <a:rPr sz="2000" spc="9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165" dirty="0">
                <a:solidFill>
                  <a:srgbClr val="FFFEE6"/>
                </a:solidFill>
                <a:latin typeface="Tahoma"/>
                <a:cs typeface="Tahoma"/>
              </a:rPr>
              <a:t>exiba </a:t>
            </a:r>
            <a:r>
              <a:rPr sz="2000" spc="-61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150" dirty="0">
                <a:solidFill>
                  <a:srgbClr val="FFFEE6"/>
                </a:solidFill>
                <a:latin typeface="Tahoma"/>
                <a:cs typeface="Tahoma"/>
              </a:rPr>
              <a:t>o</a:t>
            </a:r>
            <a:r>
              <a:rPr sz="20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175" dirty="0">
                <a:solidFill>
                  <a:srgbClr val="FFFEE6"/>
                </a:solidFill>
                <a:latin typeface="Tahoma"/>
                <a:cs typeface="Tahoma"/>
              </a:rPr>
              <a:t>próprio</a:t>
            </a:r>
            <a:r>
              <a:rPr sz="20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195" dirty="0">
                <a:solidFill>
                  <a:srgbClr val="FFFEE6"/>
                </a:solidFill>
                <a:latin typeface="Tahoma"/>
                <a:cs typeface="Tahoma"/>
              </a:rPr>
              <a:t>corpo</a:t>
            </a:r>
            <a:r>
              <a:rPr sz="20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190" dirty="0">
                <a:solidFill>
                  <a:srgbClr val="FFFEE6"/>
                </a:solidFill>
                <a:latin typeface="Tahoma"/>
                <a:cs typeface="Tahoma"/>
              </a:rPr>
              <a:t>diante</a:t>
            </a:r>
            <a:r>
              <a:rPr sz="20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204" dirty="0">
                <a:solidFill>
                  <a:srgbClr val="FFFEE6"/>
                </a:solidFill>
                <a:latin typeface="Tahoma"/>
                <a:cs typeface="Tahoma"/>
              </a:rPr>
              <a:t>da</a:t>
            </a:r>
            <a:r>
              <a:rPr sz="20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204" dirty="0">
                <a:solidFill>
                  <a:srgbClr val="FFFEE6"/>
                </a:solidFill>
                <a:latin typeface="Tahoma"/>
                <a:cs typeface="Tahoma"/>
              </a:rPr>
              <a:t>câmera</a:t>
            </a:r>
            <a:r>
              <a:rPr sz="20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225" dirty="0">
                <a:solidFill>
                  <a:srgbClr val="FFFEE6"/>
                </a:solidFill>
                <a:latin typeface="Tahoma"/>
                <a:cs typeface="Tahoma"/>
              </a:rPr>
              <a:t>do</a:t>
            </a:r>
            <a:r>
              <a:rPr sz="20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000" spc="125" dirty="0">
                <a:solidFill>
                  <a:srgbClr val="FFFEE6"/>
                </a:solidFill>
                <a:latin typeface="Tahoma"/>
                <a:cs typeface="Tahoma"/>
              </a:rPr>
              <a:t>celular.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87466" y="6013877"/>
            <a:ext cx="3713479" cy="112585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sz="2400" spc="445" dirty="0">
                <a:solidFill>
                  <a:srgbClr val="F7CF2B"/>
                </a:solidFill>
                <a:latin typeface="Tahoma"/>
                <a:cs typeface="Tahoma"/>
              </a:rPr>
              <a:t>INSTAGRAM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sz="2950" spc="260" dirty="0">
                <a:solidFill>
                  <a:srgbClr val="FFFEE6"/>
                </a:solidFill>
                <a:latin typeface="Tahoma"/>
                <a:cs typeface="Tahoma"/>
              </a:rPr>
              <a:t>@projetodigitaleca</a:t>
            </a:r>
            <a:endParaRPr sz="295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329888" y="4470876"/>
            <a:ext cx="1229360" cy="1228725"/>
            <a:chOff x="9329888" y="4470876"/>
            <a:chExt cx="1229360" cy="1228725"/>
          </a:xfrm>
        </p:grpSpPr>
        <p:sp>
          <p:nvSpPr>
            <p:cNvPr id="5" name="object 5"/>
            <p:cNvSpPr/>
            <p:nvPr/>
          </p:nvSpPr>
          <p:spPr>
            <a:xfrm>
              <a:off x="9329877" y="4470882"/>
              <a:ext cx="1229360" cy="1228725"/>
            </a:xfrm>
            <a:custGeom>
              <a:avLst/>
              <a:gdLst/>
              <a:ahLst/>
              <a:cxnLst/>
              <a:rect l="l" t="t" r="r" b="b"/>
              <a:pathLst>
                <a:path w="1229359" h="1228725">
                  <a:moveTo>
                    <a:pt x="929995" y="614222"/>
                  </a:moveTo>
                  <a:lnTo>
                    <a:pt x="926503" y="567613"/>
                  </a:lnTo>
                  <a:lnTo>
                    <a:pt x="916495" y="523125"/>
                  </a:lnTo>
                  <a:lnTo>
                    <a:pt x="900480" y="481266"/>
                  </a:lnTo>
                  <a:lnTo>
                    <a:pt x="878928" y="442493"/>
                  </a:lnTo>
                  <a:lnTo>
                    <a:pt x="854240" y="409841"/>
                  </a:lnTo>
                  <a:lnTo>
                    <a:pt x="852335" y="407314"/>
                  </a:lnTo>
                  <a:lnTo>
                    <a:pt x="821169" y="376224"/>
                  </a:lnTo>
                  <a:lnTo>
                    <a:pt x="818781" y="374434"/>
                  </a:lnTo>
                  <a:lnTo>
                    <a:pt x="818781" y="614502"/>
                  </a:lnTo>
                  <a:lnTo>
                    <a:pt x="813523" y="660844"/>
                  </a:lnTo>
                  <a:lnTo>
                    <a:pt x="798106" y="704418"/>
                  </a:lnTo>
                  <a:lnTo>
                    <a:pt x="773950" y="742416"/>
                  </a:lnTo>
                  <a:lnTo>
                    <a:pt x="742238" y="774128"/>
                  </a:lnTo>
                  <a:lnTo>
                    <a:pt x="704202" y="798309"/>
                  </a:lnTo>
                  <a:lnTo>
                    <a:pt x="661085" y="813739"/>
                  </a:lnTo>
                  <a:lnTo>
                    <a:pt x="614121" y="819150"/>
                  </a:lnTo>
                  <a:lnTo>
                    <a:pt x="567182" y="813752"/>
                  </a:lnTo>
                  <a:lnTo>
                    <a:pt x="524090" y="798360"/>
                  </a:lnTo>
                  <a:lnTo>
                    <a:pt x="486092" y="774217"/>
                  </a:lnTo>
                  <a:lnTo>
                    <a:pt x="454406" y="742530"/>
                  </a:lnTo>
                  <a:lnTo>
                    <a:pt x="430263" y="704532"/>
                  </a:lnTo>
                  <a:lnTo>
                    <a:pt x="414870" y="661441"/>
                  </a:lnTo>
                  <a:lnTo>
                    <a:pt x="409473" y="614502"/>
                  </a:lnTo>
                  <a:lnTo>
                    <a:pt x="414870" y="567550"/>
                  </a:lnTo>
                  <a:lnTo>
                    <a:pt x="430263" y="524459"/>
                  </a:lnTo>
                  <a:lnTo>
                    <a:pt x="454406" y="486473"/>
                  </a:lnTo>
                  <a:lnTo>
                    <a:pt x="486092" y="454787"/>
                  </a:lnTo>
                  <a:lnTo>
                    <a:pt x="524090" y="430631"/>
                  </a:lnTo>
                  <a:lnTo>
                    <a:pt x="567182" y="415251"/>
                  </a:lnTo>
                  <a:lnTo>
                    <a:pt x="614121" y="409841"/>
                  </a:lnTo>
                  <a:lnTo>
                    <a:pt x="661073" y="415251"/>
                  </a:lnTo>
                  <a:lnTo>
                    <a:pt x="704151" y="430631"/>
                  </a:lnTo>
                  <a:lnTo>
                    <a:pt x="742149" y="454787"/>
                  </a:lnTo>
                  <a:lnTo>
                    <a:pt x="773836" y="486473"/>
                  </a:lnTo>
                  <a:lnTo>
                    <a:pt x="797991" y="524459"/>
                  </a:lnTo>
                  <a:lnTo>
                    <a:pt x="813371" y="567550"/>
                  </a:lnTo>
                  <a:lnTo>
                    <a:pt x="818781" y="614502"/>
                  </a:lnTo>
                  <a:lnTo>
                    <a:pt x="818781" y="374434"/>
                  </a:lnTo>
                  <a:lnTo>
                    <a:pt x="785952" y="349681"/>
                  </a:lnTo>
                  <a:lnTo>
                    <a:pt x="747141" y="328193"/>
                  </a:lnTo>
                  <a:lnTo>
                    <a:pt x="705243" y="312242"/>
                  </a:lnTo>
                  <a:lnTo>
                    <a:pt x="660742" y="302323"/>
                  </a:lnTo>
                  <a:lnTo>
                    <a:pt x="614121" y="298907"/>
                  </a:lnTo>
                  <a:lnTo>
                    <a:pt x="567512" y="302323"/>
                  </a:lnTo>
                  <a:lnTo>
                    <a:pt x="523024" y="312242"/>
                  </a:lnTo>
                  <a:lnTo>
                    <a:pt x="481164" y="328193"/>
                  </a:lnTo>
                  <a:lnTo>
                    <a:pt x="442391" y="349681"/>
                  </a:lnTo>
                  <a:lnTo>
                    <a:pt x="407212" y="376224"/>
                  </a:lnTo>
                  <a:lnTo>
                    <a:pt x="376123" y="407314"/>
                  </a:lnTo>
                  <a:lnTo>
                    <a:pt x="349580" y="442493"/>
                  </a:lnTo>
                  <a:lnTo>
                    <a:pt x="328091" y="481266"/>
                  </a:lnTo>
                  <a:lnTo>
                    <a:pt x="312140" y="523125"/>
                  </a:lnTo>
                  <a:lnTo>
                    <a:pt x="302234" y="567550"/>
                  </a:lnTo>
                  <a:lnTo>
                    <a:pt x="298792" y="614222"/>
                  </a:lnTo>
                  <a:lnTo>
                    <a:pt x="302221" y="660844"/>
                  </a:lnTo>
                  <a:lnTo>
                    <a:pt x="312166" y="705345"/>
                  </a:lnTo>
                  <a:lnTo>
                    <a:pt x="328142" y="747242"/>
                  </a:lnTo>
                  <a:lnTo>
                    <a:pt x="349656" y="786041"/>
                  </a:lnTo>
                  <a:lnTo>
                    <a:pt x="376237" y="821258"/>
                  </a:lnTo>
                  <a:lnTo>
                    <a:pt x="407365" y="852385"/>
                  </a:lnTo>
                  <a:lnTo>
                    <a:pt x="442582" y="878967"/>
                  </a:lnTo>
                  <a:lnTo>
                    <a:pt x="481380" y="900480"/>
                  </a:lnTo>
                  <a:lnTo>
                    <a:pt x="523278" y="916457"/>
                  </a:lnTo>
                  <a:lnTo>
                    <a:pt x="567778" y="926401"/>
                  </a:lnTo>
                  <a:lnTo>
                    <a:pt x="614400" y="929830"/>
                  </a:lnTo>
                  <a:lnTo>
                    <a:pt x="661009" y="926401"/>
                  </a:lnTo>
                  <a:lnTo>
                    <a:pt x="705510" y="916482"/>
                  </a:lnTo>
                  <a:lnTo>
                    <a:pt x="747407" y="900518"/>
                  </a:lnTo>
                  <a:lnTo>
                    <a:pt x="786206" y="879030"/>
                  </a:lnTo>
                  <a:lnTo>
                    <a:pt x="821423" y="852474"/>
                  </a:lnTo>
                  <a:lnTo>
                    <a:pt x="852551" y="821359"/>
                  </a:lnTo>
                  <a:lnTo>
                    <a:pt x="879132" y="786155"/>
                  </a:lnTo>
                  <a:lnTo>
                    <a:pt x="900645" y="747356"/>
                  </a:lnTo>
                  <a:lnTo>
                    <a:pt x="916622" y="705446"/>
                  </a:lnTo>
                  <a:lnTo>
                    <a:pt x="926566" y="660844"/>
                  </a:lnTo>
                  <a:lnTo>
                    <a:pt x="929995" y="614222"/>
                  </a:lnTo>
                  <a:close/>
                </a:path>
                <a:path w="1229359" h="1228725">
                  <a:moveTo>
                    <a:pt x="1228788" y="530072"/>
                  </a:moveTo>
                  <a:lnTo>
                    <a:pt x="1228420" y="471830"/>
                  </a:lnTo>
                  <a:lnTo>
                    <a:pt x="1227734" y="430326"/>
                  </a:lnTo>
                  <a:lnTo>
                    <a:pt x="1225130" y="361099"/>
                  </a:lnTo>
                  <a:lnTo>
                    <a:pt x="1221536" y="315417"/>
                  </a:lnTo>
                  <a:lnTo>
                    <a:pt x="1215390" y="276352"/>
                  </a:lnTo>
                  <a:lnTo>
                    <a:pt x="1196581" y="211658"/>
                  </a:lnTo>
                  <a:lnTo>
                    <a:pt x="1168133" y="154940"/>
                  </a:lnTo>
                  <a:lnTo>
                    <a:pt x="1132827" y="110680"/>
                  </a:lnTo>
                  <a:lnTo>
                    <a:pt x="1117866" y="95732"/>
                  </a:lnTo>
                  <a:lnTo>
                    <a:pt x="1117866" y="698411"/>
                  </a:lnTo>
                  <a:lnTo>
                    <a:pt x="1117574" y="754049"/>
                  </a:lnTo>
                  <a:lnTo>
                    <a:pt x="1116965" y="794575"/>
                  </a:lnTo>
                  <a:lnTo>
                    <a:pt x="1114450" y="862774"/>
                  </a:lnTo>
                  <a:lnTo>
                    <a:pt x="1111199" y="902766"/>
                  </a:lnTo>
                  <a:lnTo>
                    <a:pt x="1099756" y="958316"/>
                  </a:lnTo>
                  <a:lnTo>
                    <a:pt x="1084351" y="996988"/>
                  </a:lnTo>
                  <a:lnTo>
                    <a:pt x="1061859" y="1031405"/>
                  </a:lnTo>
                  <a:lnTo>
                    <a:pt x="1031024" y="1062189"/>
                  </a:lnTo>
                  <a:lnTo>
                    <a:pt x="996607" y="1084605"/>
                  </a:lnTo>
                  <a:lnTo>
                    <a:pt x="958088" y="1099972"/>
                  </a:lnTo>
                  <a:lnTo>
                    <a:pt x="902550" y="1111415"/>
                  </a:lnTo>
                  <a:lnTo>
                    <a:pt x="862406" y="1114818"/>
                  </a:lnTo>
                  <a:lnTo>
                    <a:pt x="794207" y="1117333"/>
                  </a:lnTo>
                  <a:lnTo>
                    <a:pt x="753668" y="1117942"/>
                  </a:lnTo>
                  <a:lnTo>
                    <a:pt x="696683" y="1118235"/>
                  </a:lnTo>
                  <a:lnTo>
                    <a:pt x="676732" y="1118260"/>
                  </a:lnTo>
                  <a:lnTo>
                    <a:pt x="531571" y="1118235"/>
                  </a:lnTo>
                  <a:lnTo>
                    <a:pt x="474586" y="1117942"/>
                  </a:lnTo>
                  <a:lnTo>
                    <a:pt x="434047" y="1117333"/>
                  </a:lnTo>
                  <a:lnTo>
                    <a:pt x="365848" y="1114818"/>
                  </a:lnTo>
                  <a:lnTo>
                    <a:pt x="325856" y="1111567"/>
                  </a:lnTo>
                  <a:lnTo>
                    <a:pt x="270306" y="1100124"/>
                  </a:lnTo>
                  <a:lnTo>
                    <a:pt x="231635" y="1084719"/>
                  </a:lnTo>
                  <a:lnTo>
                    <a:pt x="197218" y="1062228"/>
                  </a:lnTo>
                  <a:lnTo>
                    <a:pt x="166433" y="1031405"/>
                  </a:lnTo>
                  <a:lnTo>
                    <a:pt x="144018" y="996988"/>
                  </a:lnTo>
                  <a:lnTo>
                    <a:pt x="128651" y="958469"/>
                  </a:lnTo>
                  <a:lnTo>
                    <a:pt x="117208" y="902919"/>
                  </a:lnTo>
                  <a:lnTo>
                    <a:pt x="113804" y="862774"/>
                  </a:lnTo>
                  <a:lnTo>
                    <a:pt x="111290" y="794575"/>
                  </a:lnTo>
                  <a:lnTo>
                    <a:pt x="110680" y="754049"/>
                  </a:lnTo>
                  <a:lnTo>
                    <a:pt x="110388" y="698411"/>
                  </a:lnTo>
                  <a:lnTo>
                    <a:pt x="110388" y="530072"/>
                  </a:lnTo>
                  <a:lnTo>
                    <a:pt x="110680" y="474954"/>
                  </a:lnTo>
                  <a:lnTo>
                    <a:pt x="111290" y="434416"/>
                  </a:lnTo>
                  <a:lnTo>
                    <a:pt x="113804" y="366217"/>
                  </a:lnTo>
                  <a:lnTo>
                    <a:pt x="117055" y="326224"/>
                  </a:lnTo>
                  <a:lnTo>
                    <a:pt x="128498" y="270687"/>
                  </a:lnTo>
                  <a:lnTo>
                    <a:pt x="143903" y="232016"/>
                  </a:lnTo>
                  <a:lnTo>
                    <a:pt x="166395" y="197599"/>
                  </a:lnTo>
                  <a:lnTo>
                    <a:pt x="197218" y="166801"/>
                  </a:lnTo>
                  <a:lnTo>
                    <a:pt x="231635" y="144386"/>
                  </a:lnTo>
                  <a:lnTo>
                    <a:pt x="270154" y="129019"/>
                  </a:lnTo>
                  <a:lnTo>
                    <a:pt x="325704" y="117576"/>
                  </a:lnTo>
                  <a:lnTo>
                    <a:pt x="365848" y="114173"/>
                  </a:lnTo>
                  <a:lnTo>
                    <a:pt x="434047" y="111658"/>
                  </a:lnTo>
                  <a:lnTo>
                    <a:pt x="474573" y="111048"/>
                  </a:lnTo>
                  <a:lnTo>
                    <a:pt x="531558" y="110756"/>
                  </a:lnTo>
                  <a:lnTo>
                    <a:pt x="614121" y="110680"/>
                  </a:lnTo>
                  <a:lnTo>
                    <a:pt x="696683" y="110756"/>
                  </a:lnTo>
                  <a:lnTo>
                    <a:pt x="753668" y="111048"/>
                  </a:lnTo>
                  <a:lnTo>
                    <a:pt x="794207" y="111658"/>
                  </a:lnTo>
                  <a:lnTo>
                    <a:pt x="862406" y="114173"/>
                  </a:lnTo>
                  <a:lnTo>
                    <a:pt x="902398" y="117424"/>
                  </a:lnTo>
                  <a:lnTo>
                    <a:pt x="957935" y="128866"/>
                  </a:lnTo>
                  <a:lnTo>
                    <a:pt x="996607" y="144272"/>
                  </a:lnTo>
                  <a:lnTo>
                    <a:pt x="1031024" y="166763"/>
                  </a:lnTo>
                  <a:lnTo>
                    <a:pt x="1061821" y="197599"/>
                  </a:lnTo>
                  <a:lnTo>
                    <a:pt x="1084237" y="232016"/>
                  </a:lnTo>
                  <a:lnTo>
                    <a:pt x="1099604" y="270535"/>
                  </a:lnTo>
                  <a:lnTo>
                    <a:pt x="1111046" y="326072"/>
                  </a:lnTo>
                  <a:lnTo>
                    <a:pt x="1114450" y="366217"/>
                  </a:lnTo>
                  <a:lnTo>
                    <a:pt x="1116965" y="434416"/>
                  </a:lnTo>
                  <a:lnTo>
                    <a:pt x="1117574" y="474954"/>
                  </a:lnTo>
                  <a:lnTo>
                    <a:pt x="1117854" y="530072"/>
                  </a:lnTo>
                  <a:lnTo>
                    <a:pt x="1117866" y="698411"/>
                  </a:lnTo>
                  <a:lnTo>
                    <a:pt x="1117866" y="95732"/>
                  </a:lnTo>
                  <a:lnTo>
                    <a:pt x="1073683" y="60490"/>
                  </a:lnTo>
                  <a:lnTo>
                    <a:pt x="1016965" y="32042"/>
                  </a:lnTo>
                  <a:lnTo>
                    <a:pt x="952271" y="13233"/>
                  </a:lnTo>
                  <a:lnTo>
                    <a:pt x="913206" y="7086"/>
                  </a:lnTo>
                  <a:lnTo>
                    <a:pt x="867791" y="3505"/>
                  </a:lnTo>
                  <a:lnTo>
                    <a:pt x="798195" y="1104"/>
                  </a:lnTo>
                  <a:lnTo>
                    <a:pt x="756615" y="457"/>
                  </a:lnTo>
                  <a:lnTo>
                    <a:pt x="614121" y="0"/>
                  </a:lnTo>
                  <a:lnTo>
                    <a:pt x="471728" y="469"/>
                  </a:lnTo>
                  <a:lnTo>
                    <a:pt x="430225" y="1168"/>
                  </a:lnTo>
                  <a:lnTo>
                    <a:pt x="360730" y="3771"/>
                  </a:lnTo>
                  <a:lnTo>
                    <a:pt x="315302" y="7353"/>
                  </a:lnTo>
                  <a:lnTo>
                    <a:pt x="276250" y="13500"/>
                  </a:lnTo>
                  <a:lnTo>
                    <a:pt x="211556" y="32308"/>
                  </a:lnTo>
                  <a:lnTo>
                    <a:pt x="154838" y="60756"/>
                  </a:lnTo>
                  <a:lnTo>
                    <a:pt x="102768" y="103136"/>
                  </a:lnTo>
                  <a:lnTo>
                    <a:pt x="60617" y="155206"/>
                  </a:lnTo>
                  <a:lnTo>
                    <a:pt x="32207" y="211924"/>
                  </a:lnTo>
                  <a:lnTo>
                    <a:pt x="13398" y="276618"/>
                  </a:lnTo>
                  <a:lnTo>
                    <a:pt x="7251" y="315683"/>
                  </a:lnTo>
                  <a:lnTo>
                    <a:pt x="3683" y="360832"/>
                  </a:lnTo>
                  <a:lnTo>
                    <a:pt x="1066" y="430326"/>
                  </a:lnTo>
                  <a:lnTo>
                    <a:pt x="368" y="471830"/>
                  </a:lnTo>
                  <a:lnTo>
                    <a:pt x="0" y="530072"/>
                  </a:lnTo>
                  <a:lnTo>
                    <a:pt x="0" y="698411"/>
                  </a:lnTo>
                  <a:lnTo>
                    <a:pt x="368" y="756704"/>
                  </a:lnTo>
                  <a:lnTo>
                    <a:pt x="1066" y="798245"/>
                  </a:lnTo>
                  <a:lnTo>
                    <a:pt x="3670" y="867625"/>
                  </a:lnTo>
                  <a:lnTo>
                    <a:pt x="7251" y="913041"/>
                  </a:lnTo>
                  <a:lnTo>
                    <a:pt x="13398" y="952106"/>
                  </a:lnTo>
                  <a:lnTo>
                    <a:pt x="32207" y="1016800"/>
                  </a:lnTo>
                  <a:lnTo>
                    <a:pt x="60655" y="1073518"/>
                  </a:lnTo>
                  <a:lnTo>
                    <a:pt x="103035" y="1125588"/>
                  </a:lnTo>
                  <a:lnTo>
                    <a:pt x="155105" y="1167968"/>
                  </a:lnTo>
                  <a:lnTo>
                    <a:pt x="211823" y="1196416"/>
                  </a:lnTo>
                  <a:lnTo>
                    <a:pt x="276517" y="1215224"/>
                  </a:lnTo>
                  <a:lnTo>
                    <a:pt x="315582" y="1221371"/>
                  </a:lnTo>
                  <a:lnTo>
                    <a:pt x="360997" y="1224953"/>
                  </a:lnTo>
                  <a:lnTo>
                    <a:pt x="430377" y="1227556"/>
                  </a:lnTo>
                  <a:lnTo>
                    <a:pt x="471919" y="1228255"/>
                  </a:lnTo>
                  <a:lnTo>
                    <a:pt x="614400" y="1228725"/>
                  </a:lnTo>
                  <a:lnTo>
                    <a:pt x="756793" y="1228255"/>
                  </a:lnTo>
                  <a:lnTo>
                    <a:pt x="798296" y="1227556"/>
                  </a:lnTo>
                  <a:lnTo>
                    <a:pt x="867791" y="1224953"/>
                  </a:lnTo>
                  <a:lnTo>
                    <a:pt x="913206" y="1221371"/>
                  </a:lnTo>
                  <a:lnTo>
                    <a:pt x="952271" y="1215224"/>
                  </a:lnTo>
                  <a:lnTo>
                    <a:pt x="1016965" y="1196416"/>
                  </a:lnTo>
                  <a:lnTo>
                    <a:pt x="1073683" y="1167968"/>
                  </a:lnTo>
                  <a:lnTo>
                    <a:pt x="1125753" y="1125588"/>
                  </a:lnTo>
                  <a:lnTo>
                    <a:pt x="1168133" y="1073518"/>
                  </a:lnTo>
                  <a:lnTo>
                    <a:pt x="1196581" y="1016800"/>
                  </a:lnTo>
                  <a:lnTo>
                    <a:pt x="1215390" y="952106"/>
                  </a:lnTo>
                  <a:lnTo>
                    <a:pt x="1221536" y="913041"/>
                  </a:lnTo>
                  <a:lnTo>
                    <a:pt x="1225118" y="867625"/>
                  </a:lnTo>
                  <a:lnTo>
                    <a:pt x="1227734" y="798245"/>
                  </a:lnTo>
                  <a:lnTo>
                    <a:pt x="1228420" y="756704"/>
                  </a:lnTo>
                  <a:lnTo>
                    <a:pt x="1228788" y="698411"/>
                  </a:lnTo>
                  <a:lnTo>
                    <a:pt x="1228788" y="530072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98209" y="4683607"/>
              <a:ext cx="147565" cy="14756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5" dirty="0"/>
              <a:t>Acompanhe</a:t>
            </a:r>
            <a:r>
              <a:rPr spc="-150" dirty="0"/>
              <a:t> </a:t>
            </a:r>
            <a:r>
              <a:rPr spc="110" dirty="0"/>
              <a:t>o</a:t>
            </a:r>
            <a:r>
              <a:rPr spc="-145" dirty="0"/>
              <a:t> </a:t>
            </a:r>
            <a:r>
              <a:rPr spc="125" dirty="0"/>
              <a:t>Projeto</a:t>
            </a:r>
          </a:p>
        </p:txBody>
      </p:sp>
      <p:sp>
        <p:nvSpPr>
          <p:cNvPr id="8" name="object 8"/>
          <p:cNvSpPr/>
          <p:nvPr/>
        </p:nvSpPr>
        <p:spPr>
          <a:xfrm>
            <a:off x="7753350" y="2820036"/>
            <a:ext cx="2781300" cy="171450"/>
          </a:xfrm>
          <a:custGeom>
            <a:avLst/>
            <a:gdLst/>
            <a:ahLst/>
            <a:cxnLst/>
            <a:rect l="l" t="t" r="r" b="b"/>
            <a:pathLst>
              <a:path w="2781300" h="171450">
                <a:moveTo>
                  <a:pt x="2781299" y="171449"/>
                </a:moveTo>
                <a:lnTo>
                  <a:pt x="0" y="171449"/>
                </a:lnTo>
                <a:lnTo>
                  <a:pt x="0" y="0"/>
                </a:lnTo>
                <a:lnTo>
                  <a:pt x="2781299" y="0"/>
                </a:lnTo>
                <a:lnTo>
                  <a:pt x="2781299" y="1714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05497" y="3665993"/>
            <a:ext cx="4438649" cy="558756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724" y="3388808"/>
            <a:ext cx="6362699" cy="58673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263</Words>
  <Application>Microsoft Office PowerPoint</Application>
  <PresentationFormat>Personalizar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Calibri</vt:lpstr>
      <vt:lpstr>Tahoma</vt:lpstr>
      <vt:lpstr>Times New Roman</vt:lpstr>
      <vt:lpstr>Trebuchet MS</vt:lpstr>
      <vt:lpstr>Office Theme</vt:lpstr>
      <vt:lpstr>DIREITO À INTIMIDADE NO AMBIENTE DIGITAL E A  EXPOSIÇÃO DE CRIANÇAS NA INTERNET</vt:lpstr>
      <vt:lpstr>Professor: Henrique Savonitti Miranda</vt:lpstr>
      <vt:lpstr>PERIGOS E IMPACTOS</vt:lpstr>
      <vt:lpstr>O QUE FAZER  PARA EVITAR</vt:lpstr>
      <vt:lpstr>Apresentação do PowerPoint</vt:lpstr>
      <vt:lpstr>CASOS REAIS</vt:lpstr>
      <vt:lpstr>Acompanhe o Projeto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DIREITO DIGITAL</dc:title>
  <dc:creator>Maria Mariana CSILVA</dc:creator>
  <cp:keywords>DAFiX0pSd5o,BAEWWLcGNNA</cp:keywords>
  <cp:lastModifiedBy>HENRIQUE SAVONITTI MIRANDA</cp:lastModifiedBy>
  <cp:revision>1</cp:revision>
  <dcterms:created xsi:type="dcterms:W3CDTF">2023-06-15T01:18:40Z</dcterms:created>
  <dcterms:modified xsi:type="dcterms:W3CDTF">2023-06-15T14:28:04Z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2023-05-09T00:00:00Z</vt:filetime>
  </property>
  <property fmtid="{D5CDD505-2E9C-101B-9397-08002B2CF9AE}" pid="3" name="Creator">
    <vt:lpwstr>Canva</vt:lpwstr>
  </property>
  <property fmtid="{D5CDD505-2E9C-101B-9397-08002B2CF9AE}" pid="4" name="LastSaved">
    <vt:filetime>2023-06-15T00:00:00Z</vt:filetime>
  </property>
</Properties>
</file>