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91" r:id="rId2"/>
  </p:sldMasterIdLst>
  <p:sldIdLst>
    <p:sldId id="256" r:id="rId3"/>
    <p:sldId id="257" r:id="rId4"/>
    <p:sldId id="258" r:id="rId5"/>
    <p:sldId id="259" r:id="rId6"/>
    <p:sldId id="261" r:id="rId7"/>
    <p:sldId id="266" r:id="rId8"/>
    <p:sldId id="263" r:id="rId9"/>
    <p:sldId id="264" r:id="rId10"/>
    <p:sldId id="274" r:id="rId11"/>
    <p:sldId id="277" r:id="rId12"/>
    <p:sldId id="278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AB642-D440-4149-ABBB-C2A87148D2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ECD7B1-00C0-425A-AEE2-A1DB84A64192}">
      <dgm:prSet phldrT="[Texto]"/>
      <dgm:spPr/>
      <dgm:t>
        <a:bodyPr/>
        <a:lstStyle/>
        <a:p>
          <a:r>
            <a:rPr lang="pt-BR" dirty="0"/>
            <a:t> Ative a verificação de mensagem em duas etapas </a:t>
          </a:r>
        </a:p>
      </dgm:t>
    </dgm:pt>
    <dgm:pt modelId="{525B8D9E-2280-49BB-94DE-772999BDC515}" type="parTrans" cxnId="{2CE73141-E6DB-4800-9263-4EF41E5C5551}">
      <dgm:prSet/>
      <dgm:spPr/>
      <dgm:t>
        <a:bodyPr/>
        <a:lstStyle/>
        <a:p>
          <a:endParaRPr lang="pt-BR"/>
        </a:p>
      </dgm:t>
    </dgm:pt>
    <dgm:pt modelId="{3D5802B1-541B-4E3D-8BCD-4D08B7CE3D0B}" type="sibTrans" cxnId="{2CE73141-E6DB-4800-9263-4EF41E5C5551}">
      <dgm:prSet/>
      <dgm:spPr/>
      <dgm:t>
        <a:bodyPr/>
        <a:lstStyle/>
        <a:p>
          <a:endParaRPr lang="pt-BR"/>
        </a:p>
      </dgm:t>
    </dgm:pt>
    <dgm:pt modelId="{14BDF0EB-7EA9-495B-A8BC-F466D5231551}">
      <dgm:prSet phldrT="[Texto]"/>
      <dgm:spPr/>
      <dgm:t>
        <a:bodyPr/>
        <a:lstStyle/>
        <a:p>
          <a:r>
            <a:rPr lang="pt-BR" dirty="0"/>
            <a:t>Não acessar contas pessoais em dispositivos de terceiros </a:t>
          </a:r>
        </a:p>
      </dgm:t>
    </dgm:pt>
    <dgm:pt modelId="{435D440C-195F-4322-BC49-9EF3216C71BB}" type="parTrans" cxnId="{63AD8D65-FE14-4319-AE95-871356878480}">
      <dgm:prSet/>
      <dgm:spPr/>
      <dgm:t>
        <a:bodyPr/>
        <a:lstStyle/>
        <a:p>
          <a:endParaRPr lang="pt-BR"/>
        </a:p>
      </dgm:t>
    </dgm:pt>
    <dgm:pt modelId="{4FEDA012-EA3D-4F17-8FD5-841454C20831}" type="sibTrans" cxnId="{63AD8D65-FE14-4319-AE95-871356878480}">
      <dgm:prSet/>
      <dgm:spPr/>
      <dgm:t>
        <a:bodyPr/>
        <a:lstStyle/>
        <a:p>
          <a:endParaRPr lang="pt-BR"/>
        </a:p>
      </dgm:t>
    </dgm:pt>
    <dgm:pt modelId="{A59F21FD-26F9-466D-A02D-C09BB55283A1}">
      <dgm:prSet phldrT="[Texto]"/>
      <dgm:spPr/>
      <dgm:t>
        <a:bodyPr/>
        <a:lstStyle/>
        <a:p>
          <a:r>
            <a:rPr lang="pt-BR" dirty="0"/>
            <a:t>Evite usar rede WI-FI grátis, pública ou privada</a:t>
          </a:r>
        </a:p>
      </dgm:t>
    </dgm:pt>
    <dgm:pt modelId="{5B42088A-1CAF-42C2-A6E0-E24D7E16C4AE}" type="parTrans" cxnId="{435B20C1-330E-4DAB-B350-09D08B5A887F}">
      <dgm:prSet/>
      <dgm:spPr/>
      <dgm:t>
        <a:bodyPr/>
        <a:lstStyle/>
        <a:p>
          <a:endParaRPr lang="pt-BR"/>
        </a:p>
      </dgm:t>
    </dgm:pt>
    <dgm:pt modelId="{27EDF0A1-9F8C-4AE9-B2BB-7F19395CF6D2}" type="sibTrans" cxnId="{435B20C1-330E-4DAB-B350-09D08B5A887F}">
      <dgm:prSet/>
      <dgm:spPr/>
      <dgm:t>
        <a:bodyPr/>
        <a:lstStyle/>
        <a:p>
          <a:endParaRPr lang="pt-BR"/>
        </a:p>
      </dgm:t>
    </dgm:pt>
    <dgm:pt modelId="{AD918BBD-2638-4C17-8AD6-7E252E22B6E6}">
      <dgm:prSet phldrT="[Texto]"/>
      <dgm:spPr/>
      <dgm:t>
        <a:bodyPr/>
        <a:lstStyle/>
        <a:p>
          <a:r>
            <a:rPr lang="pt-BR" dirty="0"/>
            <a:t>Cuidado ao receber mensagens via SMS</a:t>
          </a:r>
        </a:p>
      </dgm:t>
    </dgm:pt>
    <dgm:pt modelId="{DE64B917-BCF9-45D1-B8DC-1DF4532EDDB3}" type="parTrans" cxnId="{9FC011DF-CF3E-4B49-B6E4-92E774259117}">
      <dgm:prSet/>
      <dgm:spPr/>
      <dgm:t>
        <a:bodyPr/>
        <a:lstStyle/>
        <a:p>
          <a:endParaRPr lang="pt-BR"/>
        </a:p>
      </dgm:t>
    </dgm:pt>
    <dgm:pt modelId="{4E7E3F8F-4F08-43AA-8C0F-C357D68C7339}" type="sibTrans" cxnId="{9FC011DF-CF3E-4B49-B6E4-92E774259117}">
      <dgm:prSet/>
      <dgm:spPr/>
      <dgm:t>
        <a:bodyPr/>
        <a:lstStyle/>
        <a:p>
          <a:endParaRPr lang="pt-BR"/>
        </a:p>
      </dgm:t>
    </dgm:pt>
    <dgm:pt modelId="{A3811BE0-3D33-456A-9128-D77AA05037F9}">
      <dgm:prSet phldrT="[Texto]"/>
      <dgm:spPr/>
      <dgm:t>
        <a:bodyPr/>
        <a:lstStyle/>
        <a:p>
          <a:r>
            <a:rPr lang="pt-BR"/>
            <a:t>Verifique </a:t>
          </a:r>
          <a:r>
            <a:rPr lang="pt-BR" dirty="0"/>
            <a:t>sites de reputação e comentários nas redes sociais </a:t>
          </a:r>
        </a:p>
      </dgm:t>
    </dgm:pt>
    <dgm:pt modelId="{0CEB9062-DB73-49F1-976A-C5AE94DCE72C}" type="parTrans" cxnId="{99BA62DE-5334-4E99-BBC0-F537CC99462E}">
      <dgm:prSet/>
      <dgm:spPr/>
      <dgm:t>
        <a:bodyPr/>
        <a:lstStyle/>
        <a:p>
          <a:endParaRPr lang="pt-BR"/>
        </a:p>
      </dgm:t>
    </dgm:pt>
    <dgm:pt modelId="{B3542AAD-6A66-4BC8-8F4E-87EABC131C3C}" type="sibTrans" cxnId="{99BA62DE-5334-4E99-BBC0-F537CC99462E}">
      <dgm:prSet/>
      <dgm:spPr/>
      <dgm:t>
        <a:bodyPr/>
        <a:lstStyle/>
        <a:p>
          <a:endParaRPr lang="pt-BR"/>
        </a:p>
      </dgm:t>
    </dgm:pt>
    <dgm:pt modelId="{DF6F504A-A3E4-4807-B98C-9384C582CC61}" type="pres">
      <dgm:prSet presAssocID="{49CAB642-D440-4149-ABBB-C2A87148D252}" presName="diagram" presStyleCnt="0">
        <dgm:presLayoutVars>
          <dgm:dir/>
          <dgm:resizeHandles val="exact"/>
        </dgm:presLayoutVars>
      </dgm:prSet>
      <dgm:spPr/>
    </dgm:pt>
    <dgm:pt modelId="{7AFBD99E-115F-4FB3-AF99-EC04603D7F2B}" type="pres">
      <dgm:prSet presAssocID="{2CECD7B1-00C0-425A-AEE2-A1DB84A64192}" presName="node" presStyleLbl="node1" presStyleIdx="0" presStyleCnt="5">
        <dgm:presLayoutVars>
          <dgm:bulletEnabled val="1"/>
        </dgm:presLayoutVars>
      </dgm:prSet>
      <dgm:spPr/>
    </dgm:pt>
    <dgm:pt modelId="{464EFD0F-4181-4FE6-A68B-3F25E084329C}" type="pres">
      <dgm:prSet presAssocID="{3D5802B1-541B-4E3D-8BCD-4D08B7CE3D0B}" presName="sibTrans" presStyleCnt="0"/>
      <dgm:spPr/>
    </dgm:pt>
    <dgm:pt modelId="{E81C5409-213E-4986-B657-465763EB1A0F}" type="pres">
      <dgm:prSet presAssocID="{14BDF0EB-7EA9-495B-A8BC-F466D5231551}" presName="node" presStyleLbl="node1" presStyleIdx="1" presStyleCnt="5">
        <dgm:presLayoutVars>
          <dgm:bulletEnabled val="1"/>
        </dgm:presLayoutVars>
      </dgm:prSet>
      <dgm:spPr/>
    </dgm:pt>
    <dgm:pt modelId="{79AD98E7-EF91-4AEC-8D63-E675993274DD}" type="pres">
      <dgm:prSet presAssocID="{4FEDA012-EA3D-4F17-8FD5-841454C20831}" presName="sibTrans" presStyleCnt="0"/>
      <dgm:spPr/>
    </dgm:pt>
    <dgm:pt modelId="{7184B151-BB16-4E2A-8556-DEA043F3D46E}" type="pres">
      <dgm:prSet presAssocID="{A59F21FD-26F9-466D-A02D-C09BB55283A1}" presName="node" presStyleLbl="node1" presStyleIdx="2" presStyleCnt="5">
        <dgm:presLayoutVars>
          <dgm:bulletEnabled val="1"/>
        </dgm:presLayoutVars>
      </dgm:prSet>
      <dgm:spPr/>
    </dgm:pt>
    <dgm:pt modelId="{260D9FAE-308A-447A-A2C4-2DDF0245EB38}" type="pres">
      <dgm:prSet presAssocID="{27EDF0A1-9F8C-4AE9-B2BB-7F19395CF6D2}" presName="sibTrans" presStyleCnt="0"/>
      <dgm:spPr/>
    </dgm:pt>
    <dgm:pt modelId="{E1C177B3-1ED9-406A-9F7D-1CA383E11D88}" type="pres">
      <dgm:prSet presAssocID="{AD918BBD-2638-4C17-8AD6-7E252E22B6E6}" presName="node" presStyleLbl="node1" presStyleIdx="3" presStyleCnt="5">
        <dgm:presLayoutVars>
          <dgm:bulletEnabled val="1"/>
        </dgm:presLayoutVars>
      </dgm:prSet>
      <dgm:spPr/>
    </dgm:pt>
    <dgm:pt modelId="{17041D01-C459-4207-8BD8-7BBFEB02D9C4}" type="pres">
      <dgm:prSet presAssocID="{4E7E3F8F-4F08-43AA-8C0F-C357D68C7339}" presName="sibTrans" presStyleCnt="0"/>
      <dgm:spPr/>
    </dgm:pt>
    <dgm:pt modelId="{29AFABE9-5308-4E7A-8544-7282FFF01A1E}" type="pres">
      <dgm:prSet presAssocID="{A3811BE0-3D33-456A-9128-D77AA05037F9}" presName="node" presStyleLbl="node1" presStyleIdx="4" presStyleCnt="5">
        <dgm:presLayoutVars>
          <dgm:bulletEnabled val="1"/>
        </dgm:presLayoutVars>
      </dgm:prSet>
      <dgm:spPr/>
    </dgm:pt>
  </dgm:ptLst>
  <dgm:cxnLst>
    <dgm:cxn modelId="{5772BB06-DBB3-4AAA-A64C-CF8FCECF6715}" type="presOf" srcId="{AD918BBD-2638-4C17-8AD6-7E252E22B6E6}" destId="{E1C177B3-1ED9-406A-9F7D-1CA383E11D88}" srcOrd="0" destOrd="0" presId="urn:microsoft.com/office/officeart/2005/8/layout/default"/>
    <dgm:cxn modelId="{2CE73141-E6DB-4800-9263-4EF41E5C5551}" srcId="{49CAB642-D440-4149-ABBB-C2A87148D252}" destId="{2CECD7B1-00C0-425A-AEE2-A1DB84A64192}" srcOrd="0" destOrd="0" parTransId="{525B8D9E-2280-49BB-94DE-772999BDC515}" sibTransId="{3D5802B1-541B-4E3D-8BCD-4D08B7CE3D0B}"/>
    <dgm:cxn modelId="{63AD8D65-FE14-4319-AE95-871356878480}" srcId="{49CAB642-D440-4149-ABBB-C2A87148D252}" destId="{14BDF0EB-7EA9-495B-A8BC-F466D5231551}" srcOrd="1" destOrd="0" parTransId="{435D440C-195F-4322-BC49-9EF3216C71BB}" sibTransId="{4FEDA012-EA3D-4F17-8FD5-841454C20831}"/>
    <dgm:cxn modelId="{CF1ED481-7B4D-4E97-933E-8F451941AC2B}" type="presOf" srcId="{2CECD7B1-00C0-425A-AEE2-A1DB84A64192}" destId="{7AFBD99E-115F-4FB3-AF99-EC04603D7F2B}" srcOrd="0" destOrd="0" presId="urn:microsoft.com/office/officeart/2005/8/layout/default"/>
    <dgm:cxn modelId="{435B20C1-330E-4DAB-B350-09D08B5A887F}" srcId="{49CAB642-D440-4149-ABBB-C2A87148D252}" destId="{A59F21FD-26F9-466D-A02D-C09BB55283A1}" srcOrd="2" destOrd="0" parTransId="{5B42088A-1CAF-42C2-A6E0-E24D7E16C4AE}" sibTransId="{27EDF0A1-9F8C-4AE9-B2BB-7F19395CF6D2}"/>
    <dgm:cxn modelId="{7590FECF-90B3-48BC-9EDB-EEA0E392BA0D}" type="presOf" srcId="{A3811BE0-3D33-456A-9128-D77AA05037F9}" destId="{29AFABE9-5308-4E7A-8544-7282FFF01A1E}" srcOrd="0" destOrd="0" presId="urn:microsoft.com/office/officeart/2005/8/layout/default"/>
    <dgm:cxn modelId="{AD3DC0D5-DF67-4EBC-A18E-93726A0F5FE7}" type="presOf" srcId="{49CAB642-D440-4149-ABBB-C2A87148D252}" destId="{DF6F504A-A3E4-4807-B98C-9384C582CC61}" srcOrd="0" destOrd="0" presId="urn:microsoft.com/office/officeart/2005/8/layout/default"/>
    <dgm:cxn modelId="{99BA62DE-5334-4E99-BBC0-F537CC99462E}" srcId="{49CAB642-D440-4149-ABBB-C2A87148D252}" destId="{A3811BE0-3D33-456A-9128-D77AA05037F9}" srcOrd="4" destOrd="0" parTransId="{0CEB9062-DB73-49F1-976A-C5AE94DCE72C}" sibTransId="{B3542AAD-6A66-4BC8-8F4E-87EABC131C3C}"/>
    <dgm:cxn modelId="{9FC011DF-CF3E-4B49-B6E4-92E774259117}" srcId="{49CAB642-D440-4149-ABBB-C2A87148D252}" destId="{AD918BBD-2638-4C17-8AD6-7E252E22B6E6}" srcOrd="3" destOrd="0" parTransId="{DE64B917-BCF9-45D1-B8DC-1DF4532EDDB3}" sibTransId="{4E7E3F8F-4F08-43AA-8C0F-C357D68C7339}"/>
    <dgm:cxn modelId="{FF2E64EF-14F0-4A45-971D-A90549E53DB1}" type="presOf" srcId="{A59F21FD-26F9-466D-A02D-C09BB55283A1}" destId="{7184B151-BB16-4E2A-8556-DEA043F3D46E}" srcOrd="0" destOrd="0" presId="urn:microsoft.com/office/officeart/2005/8/layout/default"/>
    <dgm:cxn modelId="{54CAA6F1-7571-4478-A237-4533E5407899}" type="presOf" srcId="{14BDF0EB-7EA9-495B-A8BC-F466D5231551}" destId="{E81C5409-213E-4986-B657-465763EB1A0F}" srcOrd="0" destOrd="0" presId="urn:microsoft.com/office/officeart/2005/8/layout/default"/>
    <dgm:cxn modelId="{AB05AA2D-1200-4B06-A5CC-61B92D8E1B9D}" type="presParOf" srcId="{DF6F504A-A3E4-4807-B98C-9384C582CC61}" destId="{7AFBD99E-115F-4FB3-AF99-EC04603D7F2B}" srcOrd="0" destOrd="0" presId="urn:microsoft.com/office/officeart/2005/8/layout/default"/>
    <dgm:cxn modelId="{E0D64AC6-0C1E-4C40-82C3-11B519A56CC9}" type="presParOf" srcId="{DF6F504A-A3E4-4807-B98C-9384C582CC61}" destId="{464EFD0F-4181-4FE6-A68B-3F25E084329C}" srcOrd="1" destOrd="0" presId="urn:microsoft.com/office/officeart/2005/8/layout/default"/>
    <dgm:cxn modelId="{B13DF7E1-928F-43C5-8ECC-FF7A1F15A76B}" type="presParOf" srcId="{DF6F504A-A3E4-4807-B98C-9384C582CC61}" destId="{E81C5409-213E-4986-B657-465763EB1A0F}" srcOrd="2" destOrd="0" presId="urn:microsoft.com/office/officeart/2005/8/layout/default"/>
    <dgm:cxn modelId="{7952203A-5BF6-484B-A682-9D3E0DAFDDA5}" type="presParOf" srcId="{DF6F504A-A3E4-4807-B98C-9384C582CC61}" destId="{79AD98E7-EF91-4AEC-8D63-E675993274DD}" srcOrd="3" destOrd="0" presId="urn:microsoft.com/office/officeart/2005/8/layout/default"/>
    <dgm:cxn modelId="{94F1E92D-9D8B-4ACA-A2CC-AA1D97D3A669}" type="presParOf" srcId="{DF6F504A-A3E4-4807-B98C-9384C582CC61}" destId="{7184B151-BB16-4E2A-8556-DEA043F3D46E}" srcOrd="4" destOrd="0" presId="urn:microsoft.com/office/officeart/2005/8/layout/default"/>
    <dgm:cxn modelId="{22D75784-E766-4386-AC77-450197D5A697}" type="presParOf" srcId="{DF6F504A-A3E4-4807-B98C-9384C582CC61}" destId="{260D9FAE-308A-447A-A2C4-2DDF0245EB38}" srcOrd="5" destOrd="0" presId="urn:microsoft.com/office/officeart/2005/8/layout/default"/>
    <dgm:cxn modelId="{F261C865-59FC-45A6-99E9-81C14FB174F0}" type="presParOf" srcId="{DF6F504A-A3E4-4807-B98C-9384C582CC61}" destId="{E1C177B3-1ED9-406A-9F7D-1CA383E11D88}" srcOrd="6" destOrd="0" presId="urn:microsoft.com/office/officeart/2005/8/layout/default"/>
    <dgm:cxn modelId="{19F5B3D7-BCED-4499-9E17-C71728EFE277}" type="presParOf" srcId="{DF6F504A-A3E4-4807-B98C-9384C582CC61}" destId="{17041D01-C459-4207-8BD8-7BBFEB02D9C4}" srcOrd="7" destOrd="0" presId="urn:microsoft.com/office/officeart/2005/8/layout/default"/>
    <dgm:cxn modelId="{A401CA94-4682-493E-AAE4-0FF6CF054E0A}" type="presParOf" srcId="{DF6F504A-A3E4-4807-B98C-9384C582CC61}" destId="{29AFABE9-5308-4E7A-8544-7282FFF01A1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BD99E-115F-4FB3-AF99-EC04603D7F2B}">
      <dsp:nvSpPr>
        <dsp:cNvPr id="0" name=""/>
        <dsp:cNvSpPr/>
      </dsp:nvSpPr>
      <dsp:spPr>
        <a:xfrm>
          <a:off x="590" y="136885"/>
          <a:ext cx="2303858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 Ative a verificação de mensagem em duas etapas </a:t>
          </a:r>
        </a:p>
      </dsp:txBody>
      <dsp:txXfrm>
        <a:off x="590" y="136885"/>
        <a:ext cx="2303858" cy="1382315"/>
      </dsp:txXfrm>
    </dsp:sp>
    <dsp:sp modelId="{E81C5409-213E-4986-B657-465763EB1A0F}">
      <dsp:nvSpPr>
        <dsp:cNvPr id="0" name=""/>
        <dsp:cNvSpPr/>
      </dsp:nvSpPr>
      <dsp:spPr>
        <a:xfrm>
          <a:off x="2534835" y="136885"/>
          <a:ext cx="2303858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Não acessar contas pessoais em dispositivos de terceiros </a:t>
          </a:r>
        </a:p>
      </dsp:txBody>
      <dsp:txXfrm>
        <a:off x="2534835" y="136885"/>
        <a:ext cx="2303858" cy="1382315"/>
      </dsp:txXfrm>
    </dsp:sp>
    <dsp:sp modelId="{7184B151-BB16-4E2A-8556-DEA043F3D46E}">
      <dsp:nvSpPr>
        <dsp:cNvPr id="0" name=""/>
        <dsp:cNvSpPr/>
      </dsp:nvSpPr>
      <dsp:spPr>
        <a:xfrm>
          <a:off x="590" y="1749586"/>
          <a:ext cx="2303858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Evite usar rede WI-FI grátis, pública ou privada</a:t>
          </a:r>
        </a:p>
      </dsp:txBody>
      <dsp:txXfrm>
        <a:off x="590" y="1749586"/>
        <a:ext cx="2303858" cy="1382315"/>
      </dsp:txXfrm>
    </dsp:sp>
    <dsp:sp modelId="{E1C177B3-1ED9-406A-9F7D-1CA383E11D88}">
      <dsp:nvSpPr>
        <dsp:cNvPr id="0" name=""/>
        <dsp:cNvSpPr/>
      </dsp:nvSpPr>
      <dsp:spPr>
        <a:xfrm>
          <a:off x="2534835" y="1749586"/>
          <a:ext cx="2303858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Cuidado ao receber mensagens via SMS</a:t>
          </a:r>
        </a:p>
      </dsp:txBody>
      <dsp:txXfrm>
        <a:off x="2534835" y="1749586"/>
        <a:ext cx="2303858" cy="1382315"/>
      </dsp:txXfrm>
    </dsp:sp>
    <dsp:sp modelId="{29AFABE9-5308-4E7A-8544-7282FFF01A1E}">
      <dsp:nvSpPr>
        <dsp:cNvPr id="0" name=""/>
        <dsp:cNvSpPr/>
      </dsp:nvSpPr>
      <dsp:spPr>
        <a:xfrm>
          <a:off x="1267713" y="3362288"/>
          <a:ext cx="2303858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Verifique </a:t>
          </a:r>
          <a:r>
            <a:rPr lang="pt-BR" sz="2100" kern="1200" dirty="0"/>
            <a:t>sites de reputação e comentários nas redes sociais </a:t>
          </a:r>
        </a:p>
      </dsp:txBody>
      <dsp:txXfrm>
        <a:off x="1267713" y="3362288"/>
        <a:ext cx="2303858" cy="1382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3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5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</a:lstStyle>
          <a:p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3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5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3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3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</a:lstStyle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BE451C3-0FF4-47C4-B829-773ADF60F88C}" type="datetimeFigureOut">
              <a:rPr lang="en-US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57F1E4F-1CFF-5643-939E-217C01CDF565}" type="slidenum">
              <a:rPr lang="en-US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cdsbit.blogspot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up-foryourself.tumblr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wired.it/internet/web/2019/07/17/whatsapp-telegram-hacke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ositek.net/router-wi-fi-scar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D4206-0C2B-599E-71AE-B36521864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580" y="1385358"/>
            <a:ext cx="8825658" cy="2677648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IDENTIDADES FRAUDULENTAS NO CONTEXTO VIRTUAL </a:t>
            </a:r>
          </a:p>
        </p:txBody>
      </p:sp>
    </p:spTree>
    <p:extLst>
      <p:ext uri="{BB962C8B-B14F-4D97-AF65-F5344CB8AC3E}">
        <p14:creationId xmlns:p14="http://schemas.microsoft.com/office/powerpoint/2010/main" val="18656133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5" y="1049740"/>
            <a:ext cx="2793158" cy="1600200"/>
          </a:xfrm>
        </p:spPr>
        <p:txBody>
          <a:bodyPr/>
          <a:lstStyle/>
          <a:p>
            <a:r>
              <a:rPr lang="pt-BR"/>
              <a:t>Dificuldades encontradas pelas autoridades nas investigações.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12" y="1637210"/>
            <a:ext cx="5783602" cy="3325571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54955" y="2895600"/>
            <a:ext cx="2793158" cy="2895599"/>
          </a:xfrm>
        </p:spPr>
        <p:txBody>
          <a:bodyPr>
            <a:noAutofit/>
          </a:bodyPr>
          <a:lstStyle/>
          <a:p>
            <a:r>
              <a:rPr lang="pt-PT" sz="2400">
                <a:solidFill>
                  <a:schemeClr val="bg1"/>
                </a:solidFill>
              </a:rPr>
              <a:t>O objetivo da investigação desses crimes é identificar os endereços IP utilizados pelos criminosos durante suas operações.</a:t>
            </a:r>
            <a:endParaRPr lang="pt-BR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757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iba como se proteger dos crimes cibernéticos">
            <a:extLst>
              <a:ext uri="{FF2B5EF4-FFF2-40B4-BE49-F238E27FC236}">
                <a16:creationId xmlns:a16="http://schemas.microsoft.com/office/drawing/2014/main" id="{C196362F-83AD-4680-93AC-31426F0F9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3" y="1087608"/>
            <a:ext cx="6369308" cy="51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95D60B0-2036-480D-AB05-96B92487A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597520"/>
              </p:ext>
            </p:extLst>
          </p:nvPr>
        </p:nvGraphicFramePr>
        <p:xfrm>
          <a:off x="7132319" y="1308294"/>
          <a:ext cx="4839285" cy="488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66529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B8D8A7D7-FB2E-D5DB-6C32-2CD330A1A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7" y="1583018"/>
            <a:ext cx="5241013" cy="3328581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78516E9-E9F0-D88D-DCF9-78A35F5D68B3}"/>
              </a:ext>
            </a:extLst>
          </p:cNvPr>
          <p:cNvSpPr txBox="1"/>
          <p:nvPr/>
        </p:nvSpPr>
        <p:spPr>
          <a:xfrm>
            <a:off x="5182148" y="251062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BC39F1-2C42-06A3-E1CD-839FBF9C9751}"/>
              </a:ext>
            </a:extLst>
          </p:cNvPr>
          <p:cNvSpPr txBox="1"/>
          <p:nvPr/>
        </p:nvSpPr>
        <p:spPr>
          <a:xfrm>
            <a:off x="2705497" y="386477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31126A5-5CB8-DBD1-45C1-8880AB744CBA}"/>
              </a:ext>
            </a:extLst>
          </p:cNvPr>
          <p:cNvSpPr txBox="1"/>
          <p:nvPr/>
        </p:nvSpPr>
        <p:spPr>
          <a:xfrm>
            <a:off x="4914557" y="1164427"/>
            <a:ext cx="5703027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DD6478-E219-909F-76B5-2E2AC932C294}"/>
              </a:ext>
            </a:extLst>
          </p:cNvPr>
          <p:cNvSpPr txBox="1"/>
          <p:nvPr/>
        </p:nvSpPr>
        <p:spPr>
          <a:xfrm>
            <a:off x="4914557" y="116442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E9E2C9-3AE8-11ED-4350-2B5A69D9B0A4}"/>
              </a:ext>
            </a:extLst>
          </p:cNvPr>
          <p:cNvSpPr txBox="1"/>
          <p:nvPr/>
        </p:nvSpPr>
        <p:spPr>
          <a:xfrm>
            <a:off x="6204697" y="1162869"/>
            <a:ext cx="54479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 digital, malefício ou benefício? </a:t>
            </a:r>
          </a:p>
          <a:p>
            <a:pPr algn="l"/>
            <a:endParaRPr lang="pt-BR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surgimento do uso indevido das plataformas virtuais e o aumento da criação de perfis falsos para alcançar um ilícito. </a:t>
            </a:r>
          </a:p>
        </p:txBody>
      </p:sp>
    </p:spTree>
    <p:extLst>
      <p:ext uri="{BB962C8B-B14F-4D97-AF65-F5344CB8AC3E}">
        <p14:creationId xmlns:p14="http://schemas.microsoft.com/office/powerpoint/2010/main" val="41997340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26C87454-B2AE-3CFD-C116-348E8C81F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2" y="1604499"/>
            <a:ext cx="5530683" cy="35137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6F45232-E608-4DDE-BC62-4A5D62C4EC87}"/>
              </a:ext>
            </a:extLst>
          </p:cNvPr>
          <p:cNvSpPr txBox="1"/>
          <p:nvPr/>
        </p:nvSpPr>
        <p:spPr>
          <a:xfrm>
            <a:off x="6451599" y="1411287"/>
            <a:ext cx="4851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sensação de impunidade e a demora do judiciário.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8FFAE0-9BCB-7B64-CD90-E7AA09E424BB}"/>
              </a:ext>
            </a:extLst>
          </p:cNvPr>
          <p:cNvSpPr txBox="1"/>
          <p:nvPr/>
        </p:nvSpPr>
        <p:spPr>
          <a:xfrm>
            <a:off x="6451599" y="3361360"/>
            <a:ext cx="423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lei de proteção aos usuários na teoria e na prática. </a:t>
            </a:r>
          </a:p>
        </p:txBody>
      </p:sp>
    </p:spTree>
    <p:extLst>
      <p:ext uri="{BB962C8B-B14F-4D97-AF65-F5344CB8AC3E}">
        <p14:creationId xmlns:p14="http://schemas.microsoft.com/office/powerpoint/2010/main" val="27389533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617E5496-CAF7-37B7-A07E-910ED0D90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84" y="993656"/>
            <a:ext cx="5527124" cy="30535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08178C-EA79-B82C-7380-657A15EC3D4B}"/>
              </a:ext>
            </a:extLst>
          </p:cNvPr>
          <p:cNvSpPr txBox="1"/>
          <p:nvPr/>
        </p:nvSpPr>
        <p:spPr>
          <a:xfrm>
            <a:off x="6342408" y="1273944"/>
            <a:ext cx="503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rede mundial de computadores, tecnologia sem fronteiras,  liberdade em troca de privacidade.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480F43-D429-B243-7821-91E8898AEE82}"/>
              </a:ext>
            </a:extLst>
          </p:cNvPr>
          <p:cNvSpPr txBox="1"/>
          <p:nvPr/>
        </p:nvSpPr>
        <p:spPr>
          <a:xfrm>
            <a:off x="5854252" y="4014397"/>
            <a:ext cx="576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Dificuldades em relação as políticas públicas de combate aos cibercrimes.</a:t>
            </a:r>
          </a:p>
        </p:txBody>
      </p:sp>
    </p:spTree>
    <p:extLst>
      <p:ext uri="{BB962C8B-B14F-4D97-AF65-F5344CB8AC3E}">
        <p14:creationId xmlns:p14="http://schemas.microsoft.com/office/powerpoint/2010/main" val="10077300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1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D73365-B6EA-3FB4-F660-CA8162D2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5" y="973668"/>
            <a:ext cx="3337510" cy="4526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t-BR"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</a:t>
            </a:r>
            <a:br>
              <a:rPr lang="pt-BR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golpe mais comum</a:t>
            </a:r>
          </a:p>
        </p:txBody>
      </p:sp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55294DA-8C7F-F8B7-E7A2-E07A9C04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92" r="17653" b="1"/>
          <a:stretch>
            <a:fillRect/>
          </a:stretch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27" name="Rectangle 16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8" name="Oval 18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9" name="Oval 20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32A6B1-21D4-661A-A552-6FCCD9756F29}"/>
              </a:ext>
            </a:extLst>
          </p:cNvPr>
          <p:cNvSpPr txBox="1"/>
          <p:nvPr/>
        </p:nvSpPr>
        <p:spPr>
          <a:xfrm>
            <a:off x="11401410" y="5854194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42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6" name="Imagem 5" descr="Circuito eletrônico em fundo preto&#10;&#10;Descrição gerada automaticamente">
            <a:extLst>
              <a:ext uri="{FF2B5EF4-FFF2-40B4-BE49-F238E27FC236}">
                <a16:creationId xmlns:a16="http://schemas.microsoft.com/office/drawing/2014/main" id="{65B23AC7-8A3A-2126-EC8A-2A404C77E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390" r="15793" b="1"/>
          <a:stretch>
            <a:fillRect/>
          </a:stretch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A4A429-7F1C-5A61-C8B3-AE4998824A55}"/>
              </a:ext>
            </a:extLst>
          </p:cNvPr>
          <p:cNvSpPr txBox="1"/>
          <p:nvPr/>
        </p:nvSpPr>
        <p:spPr>
          <a:xfrm>
            <a:off x="5695061" y="1241266"/>
            <a:ext cx="5428551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Malware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Um Software malicioso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E74903-ADC3-5D61-E45D-6301A2AE37E5}"/>
              </a:ext>
            </a:extLst>
          </p:cNvPr>
          <p:cNvSpPr txBox="1"/>
          <p:nvPr/>
        </p:nvSpPr>
        <p:spPr>
          <a:xfrm>
            <a:off x="9232536" y="6657945"/>
            <a:ext cx="29594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3" tooltip="https://standup-foryourself.tumblr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792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3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48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50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A8B534-7D30-6FF1-DD46-7881DA6420F3}"/>
              </a:ext>
            </a:extLst>
          </p:cNvPr>
          <p:cNvSpPr txBox="1"/>
          <p:nvPr/>
        </p:nvSpPr>
        <p:spPr>
          <a:xfrm>
            <a:off x="639098" y="629264"/>
            <a:ext cx="3604274" cy="5213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sociais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Um terreno fértil para o roubo de identidade</a:t>
            </a:r>
          </a:p>
        </p:txBody>
      </p:sp>
      <p:pic>
        <p:nvPicPr>
          <p:cNvPr id="27" name="Imagem 26" descr="Pessoa segurando celular com tela ligada&#10;&#10;Descrição gerada automaticamente com confiança média">
            <a:extLst>
              <a:ext uri="{FF2B5EF4-FFF2-40B4-BE49-F238E27FC236}">
                <a16:creationId xmlns:a16="http://schemas.microsoft.com/office/drawing/2014/main" id="{226BEE5F-ED6C-FE6F-0013-89D7D3AA2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633" r="12231" b="2"/>
          <a:stretch>
            <a:fillRect/>
          </a:stretch>
        </p:blipFill>
        <p:spPr>
          <a:xfrm>
            <a:off x="4830099" y="444736"/>
            <a:ext cx="6902396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7367B8D-52F8-820E-9D41-6891EF91003F}"/>
              </a:ext>
            </a:extLst>
          </p:cNvPr>
          <p:cNvSpPr txBox="1"/>
          <p:nvPr/>
        </p:nvSpPr>
        <p:spPr>
          <a:xfrm>
            <a:off x="5311760" y="5643059"/>
            <a:ext cx="1847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pt-BR" sz="700">
              <a:solidFill>
                <a:srgbClr val="FFFFFF"/>
              </a:solidFill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613A13CB-F65A-2C34-E3EB-D6DA8C2B58B6}"/>
              </a:ext>
            </a:extLst>
          </p:cNvPr>
          <p:cNvSpPr txBox="1"/>
          <p:nvPr/>
        </p:nvSpPr>
        <p:spPr>
          <a:xfrm>
            <a:off x="9040175" y="6657945"/>
            <a:ext cx="31518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4" tooltip="https://www.wired.it/internet/web/2019/07/17/whatsapp-telegram-hack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79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3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DD58197-E2B7-F879-BECB-F8A8B256360E}"/>
              </a:ext>
            </a:extLst>
          </p:cNvPr>
          <p:cNvSpPr txBox="1"/>
          <p:nvPr/>
        </p:nvSpPr>
        <p:spPr>
          <a:xfrm>
            <a:off x="639098" y="629264"/>
            <a:ext cx="6072776" cy="4013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Wi-Fi público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540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Perigoso para sua identidade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894E8BB3-3F5F-325A-86EF-9D237BD27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971" r="5" b="2919"/>
          <a:stretch>
            <a:fillRect/>
          </a:stretch>
        </p:blipFill>
        <p:spPr>
          <a:xfrm>
            <a:off x="5781822" y="480060"/>
            <a:ext cx="5922497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800A176-4DFE-B00B-4AC4-30F97AB9D90D}"/>
              </a:ext>
            </a:extLst>
          </p:cNvPr>
          <p:cNvSpPr txBox="1"/>
          <p:nvPr/>
        </p:nvSpPr>
        <p:spPr>
          <a:xfrm>
            <a:off x="9232536" y="6657945"/>
            <a:ext cx="29594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4" tooltip="https://positek.net/router-wi-fi-sca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15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Como podemos conceituar um crime cibernético?</a:t>
            </a:r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75" y="2097760"/>
            <a:ext cx="5189538" cy="3194809"/>
          </a:xfrm>
        </p:spPr>
      </p:pic>
      <p:sp>
        <p:nvSpPr>
          <p:cNvPr id="9" name="Espaço Reservado para Texto 8"/>
          <p:cNvSpPr>
            <a:spLocks noGrp="1"/>
          </p:cNvSpPr>
          <p:nvPr>
            <p:ph type="body" sz="half" idx="2"/>
          </p:nvPr>
        </p:nvSpPr>
        <p:spPr>
          <a:xfrm>
            <a:off x="1154955" y="3733799"/>
            <a:ext cx="2793158" cy="1998789"/>
          </a:xfrm>
        </p:spPr>
        <p:txBody>
          <a:bodyPr>
            <a:normAutofit/>
          </a:bodyPr>
          <a:lstStyle/>
          <a:p>
            <a:r>
              <a:rPr lang="pt-PT" sz="2400">
                <a:solidFill>
                  <a:schemeClr val="bg1"/>
                </a:solidFill>
              </a:rPr>
              <a:t>O primeiro passo na condução de uma ivestigação.</a:t>
            </a:r>
          </a:p>
          <a:p>
            <a:endParaRPr lang="pt-BR" sz="2000">
              <a:solidFill>
                <a:schemeClr val="bg1"/>
              </a:solidFill>
            </a:endParaRPr>
          </a:p>
        </p:txBody>
      </p:sp>
      <p:pic>
        <p:nvPicPr>
          <p:cNvPr id="3" name="Espaço Reservado para Conteúdo 10" descr="Forma&#10;&#10;Descrição gerada automaticamente">
            <a:extLst>
              <a:ext uri="{FF2B5EF4-FFF2-40B4-BE49-F238E27FC236}">
                <a16:creationId xmlns:a16="http://schemas.microsoft.com/office/drawing/2014/main" id="{96EE3ADB-FE20-542A-610F-725F06793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69" y="2103242"/>
            <a:ext cx="5189538" cy="319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9116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224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 3</vt:lpstr>
      <vt:lpstr>Íon - Sala da Diretoria</vt:lpstr>
      <vt:lpstr>Íon - Sala da Diretoria</vt:lpstr>
      <vt:lpstr>IDENTIDADES FRAUDULENTAS NO CONTEXTO VIRTUAL </vt:lpstr>
      <vt:lpstr>Apresentação do PowerPoint</vt:lpstr>
      <vt:lpstr>Apresentação do PowerPoint</vt:lpstr>
      <vt:lpstr>Apresentação do PowerPoint</vt:lpstr>
      <vt:lpstr>Phishing   O golpe mais comum</vt:lpstr>
      <vt:lpstr>Apresentação do PowerPoint</vt:lpstr>
      <vt:lpstr>Apresentação do PowerPoint</vt:lpstr>
      <vt:lpstr>Apresentação do PowerPoint</vt:lpstr>
      <vt:lpstr>Como podemos conceituar um crime cibernético?</vt:lpstr>
      <vt:lpstr>Dificuldades encontradas pelas autoridades nas investigações.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IDENTIDADES FRAUDULENTAS NO CONTEXTO VIRTUAL</dc:title>
  <dc:creator>Camila Cristina</dc:creator>
  <cp:lastModifiedBy>HENRIQUE SAVONITTI MIRANDA</cp:lastModifiedBy>
  <cp:revision>13</cp:revision>
  <dcterms:created xsi:type="dcterms:W3CDTF">2023-05-02T17:13:26Z</dcterms:created>
  <dcterms:modified xsi:type="dcterms:W3CDTF">2023-06-15T23:55:42Z</dcterms:modified>
</cp:coreProperties>
</file>