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60" r:id="rId1"/>
    <p:sldMasterId id="2147483878" r:id="rId2"/>
    <p:sldMasterId id="2147483910" r:id="rId3"/>
  </p:sldMasterIdLst>
  <p:notesMasterIdLst>
    <p:notesMasterId r:id="rId23"/>
  </p:notesMasterIdLst>
  <p:sldIdLst>
    <p:sldId id="256" r:id="rId4"/>
    <p:sldId id="597" r:id="rId5"/>
    <p:sldId id="599" r:id="rId6"/>
    <p:sldId id="611" r:id="rId7"/>
    <p:sldId id="616" r:id="rId8"/>
    <p:sldId id="617" r:id="rId9"/>
    <p:sldId id="598" r:id="rId10"/>
    <p:sldId id="259" r:id="rId11"/>
    <p:sldId id="593" r:id="rId12"/>
    <p:sldId id="257" r:id="rId13"/>
    <p:sldId id="601" r:id="rId14"/>
    <p:sldId id="608" r:id="rId15"/>
    <p:sldId id="618" r:id="rId16"/>
    <p:sldId id="615" r:id="rId17"/>
    <p:sldId id="619" r:id="rId18"/>
    <p:sldId id="620" r:id="rId19"/>
    <p:sldId id="603" r:id="rId20"/>
    <p:sldId id="614" r:id="rId21"/>
    <p:sldId id="606" r:id="rId2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D0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33" autoAdjust="0"/>
    <p:restoredTop sz="91892"/>
  </p:normalViewPr>
  <p:slideViewPr>
    <p:cSldViewPr>
      <p:cViewPr varScale="1">
        <p:scale>
          <a:sx n="58" d="100"/>
          <a:sy n="58" d="100"/>
        </p:scale>
        <p:origin x="1300" y="64"/>
      </p:cViewPr>
      <p:guideLst>
        <p:guide orient="horz" pos="2160"/>
        <p:guide pos="2880"/>
      </p:guideLst>
    </p:cSldViewPr>
  </p:slideViewPr>
  <p:notesTextViewPr>
    <p:cViewPr>
      <p:scale>
        <a:sx n="1" d="1"/>
        <a:sy n="1" d="1"/>
      </p:scale>
      <p:origin x="0" y="0"/>
    </p:cViewPr>
  </p:notesText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83AFE6-936F-4009-B4FF-BF698ECCAF25}" type="datetimeFigureOut">
              <a:rPr lang="pt-BR" smtClean="0"/>
              <a:t>15/06/2023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07999E-642E-4322-ADFB-16F37FB08E88}" type="slidenum">
              <a:rPr lang="pt-BR" smtClean="0"/>
              <a:t>‹nº›</a:t>
            </a:fld>
            <a:endParaRPr lang="pt-BR"/>
          </a:p>
        </p:txBody>
      </p:sp>
    </p:spTree>
    <p:extLst>
      <p:ext uri="{BB962C8B-B14F-4D97-AF65-F5344CB8AC3E}">
        <p14:creationId xmlns:p14="http://schemas.microsoft.com/office/powerpoint/2010/main" val="285791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pt-BR"/>
              <a:t>Clique para editar o título mestre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965CAAF-B76B-4264-9460-9FAD4B8515AD}"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636563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pt-BR"/>
              <a:t>Clique para editar o título mestre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Date Placeholder 2"/>
          <p:cNvSpPr>
            <a:spLocks noGrp="1"/>
          </p:cNvSpPr>
          <p:nvPr>
            <p:ph type="dt" sz="half" idx="10"/>
          </p:nvPr>
        </p:nvSpPr>
        <p:spPr/>
        <p:txBody>
          <a:bodyPr/>
          <a:lstStyle/>
          <a:p>
            <a:fld id="{11098E24-5C6D-4E2B-A648-D7F6057A837C}" type="datetime1">
              <a:rPr lang="pt-BR" smtClean="0"/>
              <a:t>15/06/2023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51190479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pt-BR"/>
              <a:t>Clique para editar o título mestre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11098E24-5C6D-4E2B-A648-D7F6057A837C}"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3453422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11098E24-5C6D-4E2B-A648-D7F6057A837C}"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424364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pt-BR"/>
              <a:t>Clique para editar o título mestre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11098E24-5C6D-4E2B-A648-D7F6057A837C}"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255228861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pt-BR"/>
              <a:t>Clique para editar o texto mestre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11098E24-5C6D-4E2B-A648-D7F6057A837C}"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863909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pt-BR"/>
              <a:t>Clique para editar o texto mestre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11098E24-5C6D-4E2B-A648-D7F6057A837C}"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389158482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15733B-9FC4-4A75-8046-BC0F6C807C6F}"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2676921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5484882-8F9B-4528-878D-D71DE28D2789}"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15101363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14" name="Picture 2" descr="Picture 2"/>
          <p:cNvPicPr>
            <a:picLocks noChangeAspect="1"/>
          </p:cNvPicPr>
          <p:nvPr/>
        </p:nvPicPr>
        <p:blipFill>
          <a:blip r:embed="rId2"/>
          <a:stretch>
            <a:fillRect/>
          </a:stretch>
        </p:blipFill>
        <p:spPr>
          <a:xfrm>
            <a:off x="3627981" y="724816"/>
            <a:ext cx="1740111" cy="3456387"/>
          </a:xfrm>
          <a:prstGeom prst="rect">
            <a:avLst/>
          </a:prstGeom>
          <a:ln w="12700">
            <a:miter lim="400000"/>
          </a:ln>
        </p:spPr>
      </p:pic>
      <p:sp>
        <p:nvSpPr>
          <p:cNvPr id="15" name="Body Level One…"/>
          <p:cNvSpPr txBox="1">
            <a:spLocks noGrp="1"/>
          </p:cNvSpPr>
          <p:nvPr>
            <p:ph type="body" sz="quarter" idx="1"/>
          </p:nvPr>
        </p:nvSpPr>
        <p:spPr>
          <a:xfrm>
            <a:off x="0" y="5292082"/>
            <a:ext cx="9144000" cy="576001"/>
          </a:xfrm>
          <a:prstGeom prst="rect">
            <a:avLst/>
          </a:prstGeom>
        </p:spPr>
        <p:txBody>
          <a:bodyPr anchor="ctr">
            <a:normAutofit/>
          </a:bodyPr>
          <a:lstStyle>
            <a:lvl1pPr marL="0" indent="0" algn="ctr">
              <a:spcBef>
                <a:spcPts val="200"/>
              </a:spcBef>
              <a:buSzTx/>
              <a:buFontTx/>
              <a:buNone/>
              <a:defRPr sz="1200" b="1">
                <a:solidFill>
                  <a:srgbClr val="404040"/>
                </a:solidFill>
              </a:defRPr>
            </a:lvl1pPr>
            <a:lvl2pPr marL="579664" indent="-122464" algn="ctr">
              <a:spcBef>
                <a:spcPts val="200"/>
              </a:spcBef>
              <a:buFontTx/>
              <a:defRPr sz="1200" b="1">
                <a:solidFill>
                  <a:srgbClr val="404040"/>
                </a:solidFill>
              </a:defRPr>
            </a:lvl2pPr>
            <a:lvl3pPr marL="1028700" indent="-114300" algn="ctr">
              <a:spcBef>
                <a:spcPts val="200"/>
              </a:spcBef>
              <a:buFontTx/>
              <a:defRPr sz="1200" b="1">
                <a:solidFill>
                  <a:srgbClr val="404040"/>
                </a:solidFill>
              </a:defRPr>
            </a:lvl3pPr>
            <a:lvl4pPr marL="1508760" indent="-137160" algn="ctr">
              <a:spcBef>
                <a:spcPts val="200"/>
              </a:spcBef>
              <a:buFontTx/>
              <a:defRPr sz="1200" b="1">
                <a:solidFill>
                  <a:srgbClr val="404040"/>
                </a:solidFill>
              </a:defRPr>
            </a:lvl4pPr>
            <a:lvl5pPr marL="1965960" indent="-137160" algn="ctr">
              <a:spcBef>
                <a:spcPts val="200"/>
              </a:spcBef>
              <a:buFontTx/>
              <a:defRPr sz="1200" b="1">
                <a:solidFill>
                  <a:srgbClr val="404040"/>
                </a:solidFill>
              </a:defRPr>
            </a:lvl5pPr>
          </a:lstStyle>
          <a:p>
            <a:r>
              <a:t>Body Level One</a:t>
            </a:r>
          </a:p>
          <a:p>
            <a:pPr lvl="1"/>
            <a:r>
              <a:t>Body Level Two</a:t>
            </a:r>
          </a:p>
          <a:p>
            <a:pPr lvl="2"/>
            <a:r>
              <a:t>Body Level Three</a:t>
            </a:r>
          </a:p>
          <a:p>
            <a:pPr lvl="3"/>
            <a:r>
              <a:t>Body Level Four</a:t>
            </a:r>
          </a:p>
          <a:p>
            <a:pPr lvl="4"/>
            <a:r>
              <a:t>Body Level Five</a:t>
            </a:r>
          </a:p>
        </p:txBody>
      </p:sp>
      <p:sp>
        <p:nvSpPr>
          <p:cNvPr id="16" name="Title Text"/>
          <p:cNvSpPr txBox="1">
            <a:spLocks noGrp="1"/>
          </p:cNvSpPr>
          <p:nvPr>
            <p:ph type="title"/>
          </p:nvPr>
        </p:nvSpPr>
        <p:spPr>
          <a:xfrm>
            <a:off x="0" y="4556556"/>
            <a:ext cx="9143998" cy="720001"/>
          </a:xfrm>
          <a:prstGeom prst="rect">
            <a:avLst/>
          </a:prstGeom>
        </p:spPr>
        <p:txBody>
          <a:bodyPr/>
          <a:lstStyle>
            <a:lvl1pPr algn="ctr"/>
          </a:lstStyle>
          <a:p>
            <a:r>
              <a:t>Title Text</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481642157"/>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1_Picture with Caption">
    <p:spTree>
      <p:nvGrpSpPr>
        <p:cNvPr id="1" name=""/>
        <p:cNvGrpSpPr/>
        <p:nvPr/>
      </p:nvGrpSpPr>
      <p:grpSpPr>
        <a:xfrm>
          <a:off x="0" y="0"/>
          <a:ext cx="0" cy="0"/>
          <a:chOff x="0" y="0"/>
          <a:chExt cx="0" cy="0"/>
        </a:xfrm>
      </p:grpSpPr>
      <p:sp>
        <p:nvSpPr>
          <p:cNvPr id="24" name="Rectangle 3"/>
          <p:cNvSpPr/>
          <p:nvPr/>
        </p:nvSpPr>
        <p:spPr>
          <a:xfrm>
            <a:off x="-1" y="4004733"/>
            <a:ext cx="9144001" cy="2853267"/>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25" name="Picture Placeholder 2"/>
          <p:cNvSpPr>
            <a:spLocks noGrp="1"/>
          </p:cNvSpPr>
          <p:nvPr>
            <p:ph type="pic" sz="quarter" idx="13"/>
          </p:nvPr>
        </p:nvSpPr>
        <p:spPr>
          <a:xfrm>
            <a:off x="755577" y="2876734"/>
            <a:ext cx="1692001" cy="2256001"/>
          </a:xfrm>
          <a:prstGeom prst="rect">
            <a:avLst/>
          </a:prstGeom>
          <a:ln w="50800">
            <a:solidFill>
              <a:schemeClr val="accent1"/>
            </a:solidFill>
            <a:round/>
          </a:ln>
        </p:spPr>
        <p:txBody>
          <a:bodyPr lIns="91439" rIns="91439"/>
          <a:lstStyle/>
          <a:p>
            <a:endParaRPr/>
          </a:p>
        </p:txBody>
      </p:sp>
      <p:sp>
        <p:nvSpPr>
          <p:cNvPr id="26" name="Title Text"/>
          <p:cNvSpPr txBox="1">
            <a:spLocks noGrp="1"/>
          </p:cNvSpPr>
          <p:nvPr>
            <p:ph type="title"/>
          </p:nvPr>
        </p:nvSpPr>
        <p:spPr>
          <a:xfrm>
            <a:off x="0" y="68627"/>
            <a:ext cx="9144000" cy="864097"/>
          </a:xfrm>
          <a:prstGeom prst="rect">
            <a:avLst/>
          </a:prstGeom>
        </p:spPr>
        <p:txBody>
          <a:bodyPr/>
          <a:lstStyle>
            <a:lvl1pPr algn="ctr"/>
          </a:lstStyle>
          <a:p>
            <a:r>
              <a:t>Title Text</a:t>
            </a:r>
          </a:p>
        </p:txBody>
      </p:sp>
      <p:sp>
        <p:nvSpPr>
          <p:cNvPr id="27" name="Body Level One…"/>
          <p:cNvSpPr txBox="1">
            <a:spLocks noGrp="1"/>
          </p:cNvSpPr>
          <p:nvPr>
            <p:ph type="body" sz="quarter" idx="1"/>
          </p:nvPr>
        </p:nvSpPr>
        <p:spPr>
          <a:xfrm>
            <a:off x="-2" y="932756"/>
            <a:ext cx="9144001" cy="288001"/>
          </a:xfrm>
          <a:prstGeom prst="rect">
            <a:avLst/>
          </a:prstGeom>
        </p:spPr>
        <p:txBody>
          <a:bodyPr anchor="ctr">
            <a:normAutofit/>
          </a:bodyPr>
          <a:lstStyle>
            <a:lvl1pPr marL="0" indent="0" algn="ctr">
              <a:spcBef>
                <a:spcPts val="200"/>
              </a:spcBef>
              <a:buSzTx/>
              <a:buFontTx/>
              <a:buNone/>
              <a:defRPr sz="1200">
                <a:solidFill>
                  <a:srgbClr val="404040"/>
                </a:solidFill>
              </a:defRPr>
            </a:lvl1pPr>
            <a:lvl2pPr marL="579664" indent="-122464" algn="ctr">
              <a:spcBef>
                <a:spcPts val="200"/>
              </a:spcBef>
              <a:buFontTx/>
              <a:defRPr sz="1200">
                <a:solidFill>
                  <a:srgbClr val="404040"/>
                </a:solidFill>
              </a:defRPr>
            </a:lvl2pPr>
            <a:lvl3pPr marL="1028700" indent="-114300" algn="ctr">
              <a:spcBef>
                <a:spcPts val="200"/>
              </a:spcBef>
              <a:buFontTx/>
              <a:defRPr sz="1200">
                <a:solidFill>
                  <a:srgbClr val="404040"/>
                </a:solidFill>
              </a:defRPr>
            </a:lvl3pPr>
            <a:lvl4pPr marL="1508760" indent="-137160" algn="ctr">
              <a:spcBef>
                <a:spcPts val="200"/>
              </a:spcBef>
              <a:buFontTx/>
              <a:defRPr sz="1200">
                <a:solidFill>
                  <a:srgbClr val="404040"/>
                </a:solidFill>
              </a:defRPr>
            </a:lvl4pPr>
            <a:lvl5pPr marL="1965960" indent="-137160" algn="ctr">
              <a:spcBef>
                <a:spcPts val="200"/>
              </a:spcBef>
              <a:buFontTx/>
              <a:defRPr sz="1200">
                <a:solidFill>
                  <a:srgbClr val="404040"/>
                </a:solidFill>
              </a:defRPr>
            </a:lvl5pPr>
          </a:lstStyle>
          <a:p>
            <a:r>
              <a:t>Body Level One</a:t>
            </a:r>
          </a:p>
          <a:p>
            <a:pPr lvl="1"/>
            <a:r>
              <a:t>Body Level Two</a:t>
            </a:r>
          </a:p>
          <a:p>
            <a:pPr lvl="2"/>
            <a:r>
              <a:t>Body Level Three</a:t>
            </a:r>
          </a:p>
          <a:p>
            <a:pPr lvl="3"/>
            <a:r>
              <a:t>Body Level Four</a:t>
            </a:r>
          </a:p>
          <a:p>
            <a:pPr lvl="4"/>
            <a:r>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84570843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pt-BR"/>
              <a:t>Clique para editar o título mestre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28480B2-8E26-45D1-9A7E-F1A65A8B828E}"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8875605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2_Custom Layout">
    <p:bg>
      <p:bgPr>
        <a:solidFill>
          <a:schemeClr val="accent1"/>
        </a:solidFill>
        <a:effectLst/>
      </p:bgPr>
    </p:bg>
    <p:spTree>
      <p:nvGrpSpPr>
        <p:cNvPr id="1" name=""/>
        <p:cNvGrpSpPr/>
        <p:nvPr/>
      </p:nvGrpSpPr>
      <p:grpSpPr>
        <a:xfrm>
          <a:off x="0" y="0"/>
          <a:ext cx="0" cy="0"/>
          <a:chOff x="0" y="0"/>
          <a:chExt cx="0" cy="0"/>
        </a:xfrm>
      </p:grpSpPr>
      <p:sp>
        <p:nvSpPr>
          <p:cNvPr id="35" name="Rectangle 8"/>
          <p:cNvSpPr/>
          <p:nvPr/>
        </p:nvSpPr>
        <p:spPr>
          <a:xfrm>
            <a:off x="1046843" y="1076739"/>
            <a:ext cx="7050317" cy="4704523"/>
          </a:xfrm>
          <a:prstGeom prst="rect">
            <a:avLst/>
          </a:prstGeom>
          <a:ln w="31750">
            <a:solidFill>
              <a:srgbClr val="FFFFFF"/>
            </a:solidFill>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36" name="Rectangle 9"/>
          <p:cNvSpPr/>
          <p:nvPr/>
        </p:nvSpPr>
        <p:spPr>
          <a:xfrm>
            <a:off x="1403648" y="1508786"/>
            <a:ext cx="6336704" cy="3840429"/>
          </a:xfrm>
          <a:prstGeom prst="rect">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p:txBody>
      </p:sp>
      <p:sp>
        <p:nvSpPr>
          <p:cNvPr id="37" name="Scatter Graph"/>
          <p:cNvSpPr/>
          <p:nvPr/>
        </p:nvSpPr>
        <p:spPr>
          <a:xfrm>
            <a:off x="2680747" y="1922613"/>
            <a:ext cx="568484" cy="755971"/>
          </a:xfrm>
          <a:custGeom>
            <a:avLst/>
            <a:gdLst/>
            <a:ahLst/>
            <a:cxnLst>
              <a:cxn ang="0">
                <a:pos x="wd2" y="hd2"/>
              </a:cxn>
              <a:cxn ang="5400000">
                <a:pos x="wd2" y="hd2"/>
              </a:cxn>
              <a:cxn ang="10800000">
                <a:pos x="wd2" y="hd2"/>
              </a:cxn>
              <a:cxn ang="16200000">
                <a:pos x="wd2" y="hd2"/>
              </a:cxn>
            </a:cxnLst>
            <a:rect l="0" t="0" r="r" b="b"/>
            <a:pathLst>
              <a:path w="21600" h="21600" extrusionOk="0">
                <a:moveTo>
                  <a:pt x="194" y="0"/>
                </a:moveTo>
                <a:cubicBezTo>
                  <a:pt x="87" y="0"/>
                  <a:pt x="0" y="87"/>
                  <a:pt x="0" y="194"/>
                </a:cubicBezTo>
                <a:lnTo>
                  <a:pt x="0" y="21406"/>
                </a:lnTo>
                <a:cubicBezTo>
                  <a:pt x="0" y="21513"/>
                  <a:pt x="87" y="21600"/>
                  <a:pt x="194" y="21600"/>
                </a:cubicBezTo>
                <a:lnTo>
                  <a:pt x="21406" y="21600"/>
                </a:lnTo>
                <a:cubicBezTo>
                  <a:pt x="21513" y="21600"/>
                  <a:pt x="21600" y="21513"/>
                  <a:pt x="21600" y="21406"/>
                </a:cubicBezTo>
                <a:lnTo>
                  <a:pt x="21600" y="20822"/>
                </a:lnTo>
                <a:cubicBezTo>
                  <a:pt x="21600" y="20715"/>
                  <a:pt x="21513" y="20628"/>
                  <a:pt x="21406" y="20628"/>
                </a:cubicBezTo>
                <a:lnTo>
                  <a:pt x="1163" y="20628"/>
                </a:lnTo>
                <a:cubicBezTo>
                  <a:pt x="1056" y="20628"/>
                  <a:pt x="970" y="20541"/>
                  <a:pt x="970" y="20434"/>
                </a:cubicBezTo>
                <a:lnTo>
                  <a:pt x="970" y="194"/>
                </a:lnTo>
                <a:cubicBezTo>
                  <a:pt x="970" y="87"/>
                  <a:pt x="883" y="0"/>
                  <a:pt x="776" y="0"/>
                </a:cubicBezTo>
                <a:lnTo>
                  <a:pt x="194" y="0"/>
                </a:lnTo>
                <a:close/>
                <a:moveTo>
                  <a:pt x="14855" y="4365"/>
                </a:moveTo>
                <a:cubicBezTo>
                  <a:pt x="14545" y="4365"/>
                  <a:pt x="14235" y="4483"/>
                  <a:pt x="13998" y="4721"/>
                </a:cubicBezTo>
                <a:cubicBezTo>
                  <a:pt x="13525" y="5195"/>
                  <a:pt x="13525" y="5964"/>
                  <a:pt x="13998" y="6439"/>
                </a:cubicBezTo>
                <a:cubicBezTo>
                  <a:pt x="14472" y="6913"/>
                  <a:pt x="15239" y="6913"/>
                  <a:pt x="15712" y="6439"/>
                </a:cubicBezTo>
                <a:cubicBezTo>
                  <a:pt x="16185" y="5964"/>
                  <a:pt x="16185" y="5195"/>
                  <a:pt x="15712" y="4721"/>
                </a:cubicBezTo>
                <a:cubicBezTo>
                  <a:pt x="15475" y="4483"/>
                  <a:pt x="15165" y="4365"/>
                  <a:pt x="14855" y="4365"/>
                </a:cubicBezTo>
                <a:close/>
                <a:moveTo>
                  <a:pt x="4336" y="6020"/>
                </a:moveTo>
                <a:cubicBezTo>
                  <a:pt x="4026" y="6020"/>
                  <a:pt x="3716" y="6139"/>
                  <a:pt x="3479" y="6376"/>
                </a:cubicBezTo>
                <a:cubicBezTo>
                  <a:pt x="3006" y="6851"/>
                  <a:pt x="3006" y="7620"/>
                  <a:pt x="3479" y="8095"/>
                </a:cubicBezTo>
                <a:cubicBezTo>
                  <a:pt x="3953" y="8569"/>
                  <a:pt x="4720" y="8569"/>
                  <a:pt x="5193" y="8095"/>
                </a:cubicBezTo>
                <a:cubicBezTo>
                  <a:pt x="5666" y="7620"/>
                  <a:pt x="5666" y="6851"/>
                  <a:pt x="5193" y="6376"/>
                </a:cubicBezTo>
                <a:cubicBezTo>
                  <a:pt x="4956" y="6139"/>
                  <a:pt x="4646" y="6020"/>
                  <a:pt x="4336" y="6020"/>
                </a:cubicBezTo>
                <a:close/>
                <a:moveTo>
                  <a:pt x="9154" y="9823"/>
                </a:moveTo>
                <a:cubicBezTo>
                  <a:pt x="8844" y="9823"/>
                  <a:pt x="8534" y="9942"/>
                  <a:pt x="8297" y="10179"/>
                </a:cubicBezTo>
                <a:cubicBezTo>
                  <a:pt x="7824" y="10653"/>
                  <a:pt x="7824" y="11422"/>
                  <a:pt x="8297" y="11897"/>
                </a:cubicBezTo>
                <a:cubicBezTo>
                  <a:pt x="8770" y="12372"/>
                  <a:pt x="9537" y="12372"/>
                  <a:pt x="10011" y="11897"/>
                </a:cubicBezTo>
                <a:cubicBezTo>
                  <a:pt x="10484" y="11422"/>
                  <a:pt x="10484" y="10653"/>
                  <a:pt x="10011" y="10179"/>
                </a:cubicBezTo>
                <a:cubicBezTo>
                  <a:pt x="9774" y="9942"/>
                  <a:pt x="9464" y="9823"/>
                  <a:pt x="9154" y="9823"/>
                </a:cubicBezTo>
                <a:close/>
                <a:moveTo>
                  <a:pt x="16522" y="12697"/>
                </a:moveTo>
                <a:cubicBezTo>
                  <a:pt x="16211" y="12697"/>
                  <a:pt x="15901" y="12816"/>
                  <a:pt x="15665" y="13053"/>
                </a:cubicBezTo>
                <a:cubicBezTo>
                  <a:pt x="15191" y="13528"/>
                  <a:pt x="15191" y="14297"/>
                  <a:pt x="15665" y="14771"/>
                </a:cubicBezTo>
                <a:cubicBezTo>
                  <a:pt x="16138" y="15246"/>
                  <a:pt x="16905" y="15246"/>
                  <a:pt x="17378" y="14771"/>
                </a:cubicBezTo>
                <a:cubicBezTo>
                  <a:pt x="17852" y="14297"/>
                  <a:pt x="17852" y="13528"/>
                  <a:pt x="17378" y="13053"/>
                </a:cubicBezTo>
                <a:cubicBezTo>
                  <a:pt x="17142" y="12816"/>
                  <a:pt x="16832" y="12697"/>
                  <a:pt x="16522" y="12697"/>
                </a:cubicBezTo>
                <a:close/>
                <a:moveTo>
                  <a:pt x="6257" y="15838"/>
                </a:moveTo>
                <a:cubicBezTo>
                  <a:pt x="5947" y="15838"/>
                  <a:pt x="5637" y="15957"/>
                  <a:pt x="5400" y="16194"/>
                </a:cubicBezTo>
                <a:cubicBezTo>
                  <a:pt x="4927" y="16669"/>
                  <a:pt x="4927" y="17438"/>
                  <a:pt x="5400" y="17912"/>
                </a:cubicBezTo>
                <a:cubicBezTo>
                  <a:pt x="5873" y="18387"/>
                  <a:pt x="6640" y="18387"/>
                  <a:pt x="7114" y="17912"/>
                </a:cubicBezTo>
                <a:cubicBezTo>
                  <a:pt x="7587" y="17438"/>
                  <a:pt x="7587" y="16669"/>
                  <a:pt x="7114" y="16194"/>
                </a:cubicBezTo>
                <a:cubicBezTo>
                  <a:pt x="6877" y="15957"/>
                  <a:pt x="6567" y="15838"/>
                  <a:pt x="6257" y="15838"/>
                </a:cubicBezTo>
                <a:close/>
              </a:path>
            </a:pathLst>
          </a:custGeom>
          <a:solidFill>
            <a:srgbClr val="FFFFFF"/>
          </a:solidFill>
          <a:ln w="25400">
            <a:solidFill>
              <a:schemeClr val="accent1"/>
            </a:solidFill>
          </a:ln>
          <a:effectLst>
            <a:outerShdw blurRad="38100" dist="23000" dir="5400000" rotWithShape="0">
              <a:srgbClr val="000000">
                <a:alpha val="35000"/>
              </a:srgbClr>
            </a:outerShdw>
          </a:effectLst>
        </p:spPr>
        <p:txBody>
          <a:bodyPr lIns="45719" rIns="45719" anchor="ctr"/>
          <a:lstStyle/>
          <a:p>
            <a:pPr hangingPunct="0"/>
            <a:endParaRPr sz="1800" kern="0">
              <a:solidFill>
                <a:srgbClr val="000000"/>
              </a:solidFill>
              <a:latin typeface="Arial"/>
              <a:cs typeface="Arial"/>
              <a:sym typeface="Arial"/>
            </a:endParaRPr>
          </a:p>
        </p:txBody>
      </p:sp>
      <p:sp>
        <p:nvSpPr>
          <p:cNvPr id="38" name="Comitê de Conformidade…"/>
          <p:cNvSpPr txBox="1"/>
          <p:nvPr/>
        </p:nvSpPr>
        <p:spPr>
          <a:xfrm>
            <a:off x="4563759" y="1983938"/>
            <a:ext cx="5297712" cy="14003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hangingPunct="0">
              <a:defRPr sz="1700" b="1">
                <a:solidFill>
                  <a:srgbClr val="6ABBBB"/>
                </a:solidFill>
              </a:defRPr>
            </a:pPr>
            <a:r>
              <a:rPr sz="1700" b="1" kern="0">
                <a:solidFill>
                  <a:srgbClr val="6ABBBB"/>
                </a:solidFill>
                <a:latin typeface="Arial"/>
                <a:cs typeface="Arial"/>
                <a:sym typeface="Arial"/>
              </a:rPr>
              <a:t>Comitê de Conformidade </a:t>
            </a:r>
          </a:p>
          <a:p>
            <a:pPr hangingPunct="0">
              <a:defRPr sz="1700" b="1">
                <a:solidFill>
                  <a:srgbClr val="6ABBBB"/>
                </a:solidFill>
              </a:defRPr>
            </a:pPr>
            <a:r>
              <a:rPr sz="1700" b="1" kern="0">
                <a:solidFill>
                  <a:srgbClr val="6ABBBB"/>
                </a:solidFill>
                <a:latin typeface="Arial"/>
                <a:cs typeface="Arial"/>
                <a:sym typeface="Arial"/>
              </a:rPr>
              <a:t>Ética em Pesquisas</a:t>
            </a:r>
          </a:p>
          <a:p>
            <a:pPr hangingPunct="0">
              <a:defRPr sz="1700" b="1">
                <a:solidFill>
                  <a:srgbClr val="6ABBBB"/>
                </a:solidFill>
              </a:defRPr>
            </a:pPr>
            <a:r>
              <a:rPr sz="1700" b="1" kern="0">
                <a:solidFill>
                  <a:srgbClr val="6ABBBB"/>
                </a:solidFill>
                <a:latin typeface="Arial"/>
                <a:cs typeface="Arial"/>
                <a:sym typeface="Arial"/>
              </a:rPr>
              <a:t>Envolvendo Seres Humanos</a:t>
            </a:r>
          </a:p>
          <a:p>
            <a:pPr hangingPunct="0">
              <a:defRPr sz="1700" b="1">
                <a:solidFill>
                  <a:srgbClr val="6ABBBB"/>
                </a:solidFill>
              </a:defRPr>
            </a:pPr>
            <a:r>
              <a:rPr sz="1700" b="1" kern="0">
                <a:solidFill>
                  <a:srgbClr val="6ABBBB"/>
                </a:solidFill>
                <a:latin typeface="Arial"/>
                <a:cs typeface="Arial"/>
                <a:sym typeface="Arial"/>
              </a:rPr>
              <a:t>CEPH/FGV</a:t>
            </a:r>
          </a:p>
          <a:p>
            <a:pPr hangingPunct="0">
              <a:defRPr sz="1700" b="1">
                <a:solidFill>
                  <a:srgbClr val="6ABBBB"/>
                </a:solidFill>
              </a:defRPr>
            </a:pPr>
            <a:r>
              <a:rPr sz="1700" b="1" kern="0">
                <a:solidFill>
                  <a:srgbClr val="6ABBBB"/>
                </a:solidFill>
                <a:latin typeface="Arial"/>
                <a:cs typeface="Arial"/>
                <a:sym typeface="Arial"/>
              </a:rPr>
              <a:t>——————————————</a:t>
            </a:r>
          </a:p>
        </p:txBody>
      </p:sp>
      <p:sp>
        <p:nvSpPr>
          <p:cNvPr id="39" name="Lei Geral de Proteção…"/>
          <p:cNvSpPr txBox="1"/>
          <p:nvPr/>
        </p:nvSpPr>
        <p:spPr>
          <a:xfrm>
            <a:off x="1907466" y="2864749"/>
            <a:ext cx="2400655"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hangingPunct="0">
              <a:defRPr sz="1700" b="1">
                <a:solidFill>
                  <a:srgbClr val="6ABBBB"/>
                </a:solidFill>
              </a:defRPr>
            </a:pPr>
            <a:r>
              <a:rPr sz="1700" b="1" kern="0">
                <a:solidFill>
                  <a:srgbClr val="6ABBBB"/>
                </a:solidFill>
                <a:latin typeface="Arial"/>
                <a:cs typeface="Arial"/>
                <a:sym typeface="Arial"/>
              </a:rPr>
              <a:t>Lei Geral de Proteção </a:t>
            </a:r>
          </a:p>
          <a:p>
            <a:pPr hangingPunct="0">
              <a:defRPr sz="1700" b="1">
                <a:solidFill>
                  <a:srgbClr val="6ABBBB"/>
                </a:solidFill>
              </a:defRPr>
            </a:pPr>
            <a:r>
              <a:rPr sz="1700" b="1" kern="0">
                <a:solidFill>
                  <a:srgbClr val="6ABBBB"/>
                </a:solidFill>
                <a:latin typeface="Arial"/>
                <a:cs typeface="Arial"/>
                <a:sym typeface="Arial"/>
              </a:rPr>
              <a:t>de Dados Pessoais</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160839909"/>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896730954"/>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4_Picture with Caption">
    <p:spTree>
      <p:nvGrpSpPr>
        <p:cNvPr id="1" name=""/>
        <p:cNvGrpSpPr/>
        <p:nvPr/>
      </p:nvGrpSpPr>
      <p:grpSpPr>
        <a:xfrm>
          <a:off x="0" y="0"/>
          <a:ext cx="0" cy="0"/>
          <a:chOff x="0" y="0"/>
          <a:chExt cx="0" cy="0"/>
        </a:xfrm>
      </p:grpSpPr>
      <p:sp>
        <p:nvSpPr>
          <p:cNvPr id="65" name="Picture Placeholder 2"/>
          <p:cNvSpPr>
            <a:spLocks noGrp="1"/>
          </p:cNvSpPr>
          <p:nvPr>
            <p:ph type="pic" sz="quarter" idx="13"/>
          </p:nvPr>
        </p:nvSpPr>
        <p:spPr>
          <a:xfrm>
            <a:off x="3776327" y="1682825"/>
            <a:ext cx="1584177" cy="2640001"/>
          </a:xfrm>
          <a:prstGeom prst="rect">
            <a:avLst/>
          </a:prstGeom>
          <a:ln w="50800">
            <a:solidFill>
              <a:schemeClr val="accent1"/>
            </a:solidFill>
            <a:round/>
          </a:ln>
        </p:spPr>
        <p:txBody>
          <a:bodyPr lIns="91439" rIns="91439"/>
          <a:lstStyle/>
          <a:p>
            <a:endParaRPr/>
          </a:p>
        </p:txBody>
      </p:sp>
      <p:sp>
        <p:nvSpPr>
          <p:cNvPr id="66" name="Rectangle 5"/>
          <p:cNvSpPr/>
          <p:nvPr/>
        </p:nvSpPr>
        <p:spPr>
          <a:xfrm>
            <a:off x="0" y="-2"/>
            <a:ext cx="9108506" cy="1104003"/>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404040"/>
                </a:solidFill>
              </a:defRPr>
            </a:pPr>
            <a:endParaRPr sz="3600" b="1" kern="0">
              <a:solidFill>
                <a:srgbClr val="404040"/>
              </a:solidFill>
              <a:latin typeface="Arial"/>
              <a:cs typeface="Arial"/>
              <a:sym typeface="Arial"/>
            </a:endParaRPr>
          </a:p>
        </p:txBody>
      </p:sp>
      <p:sp>
        <p:nvSpPr>
          <p:cNvPr id="67" name="Title Text"/>
          <p:cNvSpPr txBox="1">
            <a:spLocks noGrp="1"/>
          </p:cNvSpPr>
          <p:nvPr>
            <p:ph type="title"/>
          </p:nvPr>
        </p:nvSpPr>
        <p:spPr>
          <a:xfrm>
            <a:off x="0" y="34312"/>
            <a:ext cx="9144000" cy="1035376"/>
          </a:xfrm>
          <a:prstGeom prst="rect">
            <a:avLst/>
          </a:prstGeom>
        </p:spPr>
        <p:txBody>
          <a:bodyPr/>
          <a:lstStyle/>
          <a:p>
            <a:r>
              <a:t>Title Text</a:t>
            </a:r>
          </a:p>
        </p:txBody>
      </p:sp>
      <p:sp>
        <p:nvSpPr>
          <p:cNvPr id="68" name="Picture Placeholder 2"/>
          <p:cNvSpPr>
            <a:spLocks noGrp="1"/>
          </p:cNvSpPr>
          <p:nvPr>
            <p:ph type="pic" sz="quarter" idx="14"/>
          </p:nvPr>
        </p:nvSpPr>
        <p:spPr>
          <a:xfrm>
            <a:off x="2179884" y="1802824"/>
            <a:ext cx="1440161" cy="2400001"/>
          </a:xfrm>
          <a:prstGeom prst="rect">
            <a:avLst/>
          </a:prstGeom>
          <a:ln w="50800">
            <a:solidFill>
              <a:schemeClr val="accent1"/>
            </a:solidFill>
            <a:round/>
          </a:ln>
        </p:spPr>
        <p:txBody>
          <a:bodyPr lIns="91439" rIns="91439"/>
          <a:lstStyle/>
          <a:p>
            <a:endParaRPr/>
          </a:p>
        </p:txBody>
      </p:sp>
      <p:sp>
        <p:nvSpPr>
          <p:cNvPr id="69" name="Picture Placeholder 2"/>
          <p:cNvSpPr>
            <a:spLocks noGrp="1"/>
          </p:cNvSpPr>
          <p:nvPr>
            <p:ph type="pic" sz="quarter" idx="15"/>
          </p:nvPr>
        </p:nvSpPr>
        <p:spPr>
          <a:xfrm>
            <a:off x="723434" y="1916952"/>
            <a:ext cx="1296145" cy="2160000"/>
          </a:xfrm>
          <a:prstGeom prst="rect">
            <a:avLst/>
          </a:prstGeom>
          <a:ln w="50800">
            <a:solidFill>
              <a:schemeClr val="accent1"/>
            </a:solidFill>
            <a:round/>
          </a:ln>
        </p:spPr>
        <p:txBody>
          <a:bodyPr lIns="91439" rIns="91439"/>
          <a:lstStyle/>
          <a:p>
            <a:endParaRPr/>
          </a:p>
        </p:txBody>
      </p:sp>
      <p:sp>
        <p:nvSpPr>
          <p:cNvPr id="70" name="Picture Placeholder 2"/>
          <p:cNvSpPr>
            <a:spLocks noGrp="1"/>
          </p:cNvSpPr>
          <p:nvPr>
            <p:ph type="pic" sz="quarter" idx="16"/>
          </p:nvPr>
        </p:nvSpPr>
        <p:spPr>
          <a:xfrm>
            <a:off x="5516785" y="1802824"/>
            <a:ext cx="1440161" cy="2400001"/>
          </a:xfrm>
          <a:prstGeom prst="rect">
            <a:avLst/>
          </a:prstGeom>
          <a:ln w="50800">
            <a:solidFill>
              <a:schemeClr val="accent1"/>
            </a:solidFill>
            <a:round/>
          </a:ln>
        </p:spPr>
        <p:txBody>
          <a:bodyPr lIns="91439" rIns="91439"/>
          <a:lstStyle/>
          <a:p>
            <a:endParaRPr/>
          </a:p>
        </p:txBody>
      </p:sp>
      <p:sp>
        <p:nvSpPr>
          <p:cNvPr id="71" name="Picture Placeholder 2"/>
          <p:cNvSpPr>
            <a:spLocks noGrp="1"/>
          </p:cNvSpPr>
          <p:nvPr>
            <p:ph type="pic" sz="quarter" idx="17"/>
          </p:nvPr>
        </p:nvSpPr>
        <p:spPr>
          <a:xfrm>
            <a:off x="7113227" y="1922825"/>
            <a:ext cx="1296145" cy="2160000"/>
          </a:xfrm>
          <a:prstGeom prst="rect">
            <a:avLst/>
          </a:prstGeom>
          <a:ln w="50800">
            <a:solidFill>
              <a:schemeClr val="accent1"/>
            </a:solidFill>
            <a:round/>
          </a:ln>
        </p:spPr>
        <p:txBody>
          <a:bodyPr lIns="91439" rIns="91439"/>
          <a:lstStyle/>
          <a:p>
            <a:endParaRPr/>
          </a:p>
        </p:txBody>
      </p:sp>
      <p:pic>
        <p:nvPicPr>
          <p:cNvPr id="72"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73"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05499390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3_Picture with Caption">
    <p:spTree>
      <p:nvGrpSpPr>
        <p:cNvPr id="1" name=""/>
        <p:cNvGrpSpPr/>
        <p:nvPr/>
      </p:nvGrpSpPr>
      <p:grpSpPr>
        <a:xfrm>
          <a:off x="0" y="0"/>
          <a:ext cx="0" cy="0"/>
          <a:chOff x="0" y="0"/>
          <a:chExt cx="0" cy="0"/>
        </a:xfrm>
      </p:grpSpPr>
      <p:sp>
        <p:nvSpPr>
          <p:cNvPr id="80" name="Picture Placeholder 2"/>
          <p:cNvSpPr>
            <a:spLocks noGrp="1"/>
          </p:cNvSpPr>
          <p:nvPr>
            <p:ph type="pic" idx="13"/>
          </p:nvPr>
        </p:nvSpPr>
        <p:spPr>
          <a:xfrm>
            <a:off x="179999" y="239400"/>
            <a:ext cx="8784002" cy="6379200"/>
          </a:xfrm>
          <a:prstGeom prst="rect">
            <a:avLst/>
          </a:prstGeom>
        </p:spPr>
        <p:txBody>
          <a:bodyPr lIns="91439" rIns="91439"/>
          <a:lstStyle/>
          <a:p>
            <a:endParaRP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1318529279"/>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7_Picture with Caption">
    <p:spTree>
      <p:nvGrpSpPr>
        <p:cNvPr id="1" name=""/>
        <p:cNvGrpSpPr/>
        <p:nvPr/>
      </p:nvGrpSpPr>
      <p:grpSpPr>
        <a:xfrm>
          <a:off x="0" y="0"/>
          <a:ext cx="0" cy="0"/>
          <a:chOff x="0" y="0"/>
          <a:chExt cx="0" cy="0"/>
        </a:xfrm>
      </p:grpSpPr>
      <p:sp>
        <p:nvSpPr>
          <p:cNvPr id="88" name="Rectangle 6"/>
          <p:cNvSpPr/>
          <p:nvPr/>
        </p:nvSpPr>
        <p:spPr>
          <a:xfrm>
            <a:off x="719999" y="590007"/>
            <a:ext cx="7704002" cy="5708479"/>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89" name="Picture Placeholder 2"/>
          <p:cNvSpPr>
            <a:spLocks noGrp="1"/>
          </p:cNvSpPr>
          <p:nvPr>
            <p:ph type="pic" sz="half" idx="13"/>
          </p:nvPr>
        </p:nvSpPr>
        <p:spPr>
          <a:xfrm>
            <a:off x="3275856" y="0"/>
            <a:ext cx="2592289" cy="6858000"/>
          </a:xfrm>
          <a:prstGeom prst="rect">
            <a:avLst/>
          </a:prstGeom>
        </p:spPr>
        <p:txBody>
          <a:bodyPr lIns="91439" rIns="91439"/>
          <a:lstStyle/>
          <a:p>
            <a:endParaRP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2459865322"/>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6_Picture with Caption">
    <p:spTree>
      <p:nvGrpSpPr>
        <p:cNvPr id="1" name=""/>
        <p:cNvGrpSpPr/>
        <p:nvPr/>
      </p:nvGrpSpPr>
      <p:grpSpPr>
        <a:xfrm>
          <a:off x="0" y="0"/>
          <a:ext cx="0" cy="0"/>
          <a:chOff x="0" y="0"/>
          <a:chExt cx="0" cy="0"/>
        </a:xfrm>
      </p:grpSpPr>
      <p:pic>
        <p:nvPicPr>
          <p:cNvPr id="97" name="그림 1" descr="그림 1"/>
          <p:cNvPicPr>
            <a:picLocks noChangeAspect="1"/>
          </p:cNvPicPr>
          <p:nvPr/>
        </p:nvPicPr>
        <p:blipFill>
          <a:blip r:embed="rId2"/>
          <a:stretch>
            <a:fillRect/>
          </a:stretch>
        </p:blipFill>
        <p:spPr>
          <a:xfrm>
            <a:off x="720079" y="2180861"/>
            <a:ext cx="4217148" cy="3080979"/>
          </a:xfrm>
          <a:prstGeom prst="rect">
            <a:avLst/>
          </a:prstGeom>
          <a:ln w="12700">
            <a:miter lim="400000"/>
          </a:ln>
        </p:spPr>
      </p:pic>
      <p:sp>
        <p:nvSpPr>
          <p:cNvPr id="98" name="Picture Placeholder 2"/>
          <p:cNvSpPr>
            <a:spLocks noGrp="1"/>
          </p:cNvSpPr>
          <p:nvPr>
            <p:ph type="pic" sz="quarter" idx="13"/>
          </p:nvPr>
        </p:nvSpPr>
        <p:spPr>
          <a:xfrm>
            <a:off x="1357764" y="2308196"/>
            <a:ext cx="2952328" cy="2540985"/>
          </a:xfrm>
          <a:prstGeom prst="rect">
            <a:avLst/>
          </a:prstGeom>
        </p:spPr>
        <p:txBody>
          <a:bodyPr lIns="91439" rIns="91439"/>
          <a:lstStyle/>
          <a:p>
            <a:endParaRPr/>
          </a:p>
        </p:txBody>
      </p:sp>
      <p:sp>
        <p:nvSpPr>
          <p:cNvPr id="99" name="Rectangle 9"/>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00"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01" name="Picture 2" descr="Picture 2"/>
          <p:cNvPicPr>
            <a:picLocks noChangeAspect="1"/>
          </p:cNvPicPr>
          <p:nvPr/>
        </p:nvPicPr>
        <p:blipFill>
          <a:blip r:embed="rId3"/>
          <a:stretch>
            <a:fillRect/>
          </a:stretch>
        </p:blipFill>
        <p:spPr>
          <a:xfrm>
            <a:off x="8522682" y="141043"/>
            <a:ext cx="477241" cy="947943"/>
          </a:xfrm>
          <a:prstGeom prst="rect">
            <a:avLst/>
          </a:prstGeom>
          <a:ln w="12700">
            <a:miter lim="400000"/>
          </a:ln>
        </p:spPr>
      </p:pic>
      <p:sp>
        <p:nvSpPr>
          <p:cNvPr id="102"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4213772752"/>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5_Picture with Caption">
    <p:spTree>
      <p:nvGrpSpPr>
        <p:cNvPr id="1" name=""/>
        <p:cNvGrpSpPr/>
        <p:nvPr/>
      </p:nvGrpSpPr>
      <p:grpSpPr>
        <a:xfrm>
          <a:off x="0" y="0"/>
          <a:ext cx="0" cy="0"/>
          <a:chOff x="0" y="0"/>
          <a:chExt cx="0" cy="0"/>
        </a:xfrm>
      </p:grpSpPr>
      <p:sp>
        <p:nvSpPr>
          <p:cNvPr id="109" name="Picture Placeholder 2"/>
          <p:cNvSpPr>
            <a:spLocks noGrp="1"/>
          </p:cNvSpPr>
          <p:nvPr>
            <p:ph type="pic" sz="half" idx="13"/>
          </p:nvPr>
        </p:nvSpPr>
        <p:spPr>
          <a:xfrm>
            <a:off x="2555776" y="1685331"/>
            <a:ext cx="2772001" cy="4608000"/>
          </a:xfrm>
          <a:prstGeom prst="rect">
            <a:avLst/>
          </a:prstGeom>
        </p:spPr>
        <p:txBody>
          <a:bodyPr lIns="91439" rIns="91439"/>
          <a:lstStyle/>
          <a:p>
            <a:endParaRPr/>
          </a:p>
        </p:txBody>
      </p:sp>
      <p:sp>
        <p:nvSpPr>
          <p:cNvPr id="110" name="Rectangle 6"/>
          <p:cNvSpPr/>
          <p:nvPr/>
        </p:nvSpPr>
        <p:spPr>
          <a:xfrm>
            <a:off x="733753" y="1685332"/>
            <a:ext cx="1835775" cy="2304257"/>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11" name="Rectangle 7"/>
          <p:cNvSpPr/>
          <p:nvPr/>
        </p:nvSpPr>
        <p:spPr>
          <a:xfrm>
            <a:off x="733753" y="3989074"/>
            <a:ext cx="1835775" cy="2304257"/>
          </a:xfrm>
          <a:prstGeom prst="rect">
            <a:avLst/>
          </a:prstGeom>
          <a:solidFill>
            <a:srgbClr val="D9D9D9"/>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12" name="Rectangle 8"/>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13"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14"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115"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752929060"/>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8_Picture with Caption">
    <p:spTree>
      <p:nvGrpSpPr>
        <p:cNvPr id="1" name=""/>
        <p:cNvGrpSpPr/>
        <p:nvPr/>
      </p:nvGrpSpPr>
      <p:grpSpPr>
        <a:xfrm>
          <a:off x="0" y="0"/>
          <a:ext cx="0" cy="0"/>
          <a:chOff x="0" y="0"/>
          <a:chExt cx="0" cy="0"/>
        </a:xfrm>
      </p:grpSpPr>
      <p:sp>
        <p:nvSpPr>
          <p:cNvPr id="122" name="Rectangle 7"/>
          <p:cNvSpPr/>
          <p:nvPr/>
        </p:nvSpPr>
        <p:spPr>
          <a:xfrm>
            <a:off x="2411760" y="5253203"/>
            <a:ext cx="2160241" cy="1604799"/>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23" name="Rectangle 8"/>
          <p:cNvSpPr/>
          <p:nvPr/>
        </p:nvSpPr>
        <p:spPr>
          <a:xfrm>
            <a:off x="4572001" y="-1"/>
            <a:ext cx="2160241" cy="1604800"/>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24" name="Picture Placeholder 2"/>
          <p:cNvSpPr>
            <a:spLocks noGrp="1"/>
          </p:cNvSpPr>
          <p:nvPr>
            <p:ph type="pic" sz="quarter" idx="13"/>
          </p:nvPr>
        </p:nvSpPr>
        <p:spPr>
          <a:xfrm>
            <a:off x="2411760" y="1"/>
            <a:ext cx="2160001" cy="5280001"/>
          </a:xfrm>
          <a:prstGeom prst="rect">
            <a:avLst/>
          </a:prstGeom>
        </p:spPr>
        <p:txBody>
          <a:bodyPr lIns="91439" rIns="91439"/>
          <a:lstStyle/>
          <a:p>
            <a:endParaRPr/>
          </a:p>
        </p:txBody>
      </p:sp>
      <p:sp>
        <p:nvSpPr>
          <p:cNvPr id="125" name="Picture Placeholder 2"/>
          <p:cNvSpPr>
            <a:spLocks noGrp="1"/>
          </p:cNvSpPr>
          <p:nvPr>
            <p:ph type="pic" sz="quarter" idx="14"/>
          </p:nvPr>
        </p:nvSpPr>
        <p:spPr>
          <a:xfrm>
            <a:off x="4572240" y="1578001"/>
            <a:ext cx="2160001" cy="5280001"/>
          </a:xfrm>
          <a:prstGeom prst="rect">
            <a:avLst/>
          </a:prstGeom>
        </p:spPr>
        <p:txBody>
          <a:bodyPr lIns="91439" rIns="91439"/>
          <a:lstStyle/>
          <a:p>
            <a:endParaRPr/>
          </a:p>
        </p:txBody>
      </p:sp>
      <p:sp>
        <p:nvSpPr>
          <p:cNvPr id="126"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2023104293"/>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0_Picture with Caption">
    <p:spTree>
      <p:nvGrpSpPr>
        <p:cNvPr id="1" name=""/>
        <p:cNvGrpSpPr/>
        <p:nvPr/>
      </p:nvGrpSpPr>
      <p:grpSpPr>
        <a:xfrm>
          <a:off x="0" y="0"/>
          <a:ext cx="0" cy="0"/>
          <a:chOff x="0" y="0"/>
          <a:chExt cx="0" cy="0"/>
        </a:xfrm>
      </p:grpSpPr>
      <p:sp>
        <p:nvSpPr>
          <p:cNvPr id="133" name="Rectangle 10"/>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34"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35" name="Picture 2" descr="Picture 2"/>
          <p:cNvPicPr>
            <a:picLocks noChangeAspect="1"/>
          </p:cNvPicPr>
          <p:nvPr/>
        </p:nvPicPr>
        <p:blipFill>
          <a:blip r:embed="rId2"/>
          <a:stretch>
            <a:fillRect/>
          </a:stretch>
        </p:blipFill>
        <p:spPr>
          <a:xfrm>
            <a:off x="539552" y="1748644"/>
            <a:ext cx="3394309" cy="4512503"/>
          </a:xfrm>
          <a:prstGeom prst="rect">
            <a:avLst/>
          </a:prstGeom>
          <a:ln w="12700">
            <a:miter lim="400000"/>
          </a:ln>
        </p:spPr>
      </p:pic>
      <p:sp>
        <p:nvSpPr>
          <p:cNvPr id="136" name="Picture Placeholder 2"/>
          <p:cNvSpPr>
            <a:spLocks noGrp="1"/>
          </p:cNvSpPr>
          <p:nvPr>
            <p:ph type="pic" sz="quarter" idx="13"/>
          </p:nvPr>
        </p:nvSpPr>
        <p:spPr>
          <a:xfrm>
            <a:off x="675615" y="1925231"/>
            <a:ext cx="3104296" cy="2847920"/>
          </a:xfrm>
          <a:prstGeom prst="rect">
            <a:avLst/>
          </a:prstGeom>
        </p:spPr>
        <p:txBody>
          <a:bodyPr lIns="91439" rIns="91439"/>
          <a:lstStyle/>
          <a:p>
            <a:endParaRPr/>
          </a:p>
        </p:txBody>
      </p:sp>
      <p:pic>
        <p:nvPicPr>
          <p:cNvPr id="137" name="Picture 2" descr="Picture 2"/>
          <p:cNvPicPr>
            <a:picLocks noChangeAspect="1"/>
          </p:cNvPicPr>
          <p:nvPr/>
        </p:nvPicPr>
        <p:blipFill>
          <a:blip r:embed="rId3"/>
          <a:stretch>
            <a:fillRect/>
          </a:stretch>
        </p:blipFill>
        <p:spPr>
          <a:xfrm>
            <a:off x="8522682" y="141043"/>
            <a:ext cx="477241" cy="947943"/>
          </a:xfrm>
          <a:prstGeom prst="rect">
            <a:avLst/>
          </a:prstGeom>
          <a:ln w="12700">
            <a:miter lim="400000"/>
          </a:ln>
        </p:spPr>
      </p:pic>
      <p:sp>
        <p:nvSpPr>
          <p:cNvPr id="13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533120215"/>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9_Picture with Caption">
    <p:spTree>
      <p:nvGrpSpPr>
        <p:cNvPr id="1" name=""/>
        <p:cNvGrpSpPr/>
        <p:nvPr/>
      </p:nvGrpSpPr>
      <p:grpSpPr>
        <a:xfrm>
          <a:off x="0" y="0"/>
          <a:ext cx="0" cy="0"/>
          <a:chOff x="0" y="0"/>
          <a:chExt cx="0" cy="0"/>
        </a:xfrm>
      </p:grpSpPr>
      <p:sp>
        <p:nvSpPr>
          <p:cNvPr id="145" name="Rectangle 39"/>
          <p:cNvSpPr/>
          <p:nvPr/>
        </p:nvSpPr>
        <p:spPr>
          <a:xfrm>
            <a:off x="0" y="3853911"/>
            <a:ext cx="9144000" cy="3004091"/>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51" name="Group 14"/>
          <p:cNvGrpSpPr/>
          <p:nvPr/>
        </p:nvGrpSpPr>
        <p:grpSpPr>
          <a:xfrm>
            <a:off x="920696" y="2070577"/>
            <a:ext cx="1298552" cy="2990605"/>
            <a:chOff x="0" y="0"/>
            <a:chExt cx="1298550" cy="2242953"/>
          </a:xfrm>
        </p:grpSpPr>
        <p:sp>
          <p:nvSpPr>
            <p:cNvPr id="146" name="Rounded Rectangle 8"/>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47" name="Rectangle 9"/>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50" name="Group 10"/>
            <p:cNvGrpSpPr/>
            <p:nvPr/>
          </p:nvGrpSpPr>
          <p:grpSpPr>
            <a:xfrm>
              <a:off x="586374" y="2036915"/>
              <a:ext cx="125803" cy="138383"/>
              <a:chOff x="0" y="0"/>
              <a:chExt cx="125801" cy="138381"/>
            </a:xfrm>
          </p:grpSpPr>
          <p:sp>
            <p:nvSpPr>
              <p:cNvPr id="148" name="Oval 12"/>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49" name="Rounded Rectangle 13"/>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52" name="Picture Placeholder 2"/>
          <p:cNvSpPr>
            <a:spLocks noGrp="1"/>
          </p:cNvSpPr>
          <p:nvPr>
            <p:ph type="pic" sz="quarter" idx="13"/>
          </p:nvPr>
        </p:nvSpPr>
        <p:spPr>
          <a:xfrm>
            <a:off x="994589" y="2323778"/>
            <a:ext cx="1143175" cy="2403399"/>
          </a:xfrm>
          <a:prstGeom prst="rect">
            <a:avLst/>
          </a:prstGeom>
        </p:spPr>
        <p:txBody>
          <a:bodyPr lIns="91439" rIns="91439"/>
          <a:lstStyle/>
          <a:p>
            <a:endParaRPr/>
          </a:p>
        </p:txBody>
      </p:sp>
      <p:grpSp>
        <p:nvGrpSpPr>
          <p:cNvPr id="158" name="Group 15"/>
          <p:cNvGrpSpPr/>
          <p:nvPr/>
        </p:nvGrpSpPr>
        <p:grpSpPr>
          <a:xfrm>
            <a:off x="2910526" y="2784804"/>
            <a:ext cx="1298552" cy="2990605"/>
            <a:chOff x="0" y="0"/>
            <a:chExt cx="1298550" cy="2242953"/>
          </a:xfrm>
        </p:grpSpPr>
        <p:sp>
          <p:nvSpPr>
            <p:cNvPr id="153" name="Rounded Rectangle 16"/>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54" name="Rectangle 17"/>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57" name="Group 18"/>
            <p:cNvGrpSpPr/>
            <p:nvPr/>
          </p:nvGrpSpPr>
          <p:grpSpPr>
            <a:xfrm>
              <a:off x="586374" y="2036915"/>
              <a:ext cx="125803" cy="138383"/>
              <a:chOff x="0" y="0"/>
              <a:chExt cx="125801" cy="138381"/>
            </a:xfrm>
          </p:grpSpPr>
          <p:sp>
            <p:nvSpPr>
              <p:cNvPr id="155" name="Oval 19"/>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56" name="Rounded Rectangle 20"/>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59" name="Picture Placeholder 2"/>
          <p:cNvSpPr>
            <a:spLocks noGrp="1"/>
          </p:cNvSpPr>
          <p:nvPr>
            <p:ph type="pic" sz="quarter" idx="14"/>
          </p:nvPr>
        </p:nvSpPr>
        <p:spPr>
          <a:xfrm>
            <a:off x="2984418" y="3055711"/>
            <a:ext cx="1143176" cy="2403399"/>
          </a:xfrm>
          <a:prstGeom prst="rect">
            <a:avLst/>
          </a:prstGeom>
        </p:spPr>
        <p:txBody>
          <a:bodyPr lIns="91439" rIns="91439"/>
          <a:lstStyle/>
          <a:p>
            <a:endParaRPr/>
          </a:p>
        </p:txBody>
      </p:sp>
      <p:grpSp>
        <p:nvGrpSpPr>
          <p:cNvPr id="165" name="Group 22"/>
          <p:cNvGrpSpPr/>
          <p:nvPr/>
        </p:nvGrpSpPr>
        <p:grpSpPr>
          <a:xfrm>
            <a:off x="4900357" y="1844490"/>
            <a:ext cx="1298552" cy="2990605"/>
            <a:chOff x="0" y="0"/>
            <a:chExt cx="1298550" cy="2242953"/>
          </a:xfrm>
        </p:grpSpPr>
        <p:sp>
          <p:nvSpPr>
            <p:cNvPr id="160" name="Rounded Rectangle 23"/>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61" name="Rectangle 24"/>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64" name="Group 25"/>
            <p:cNvGrpSpPr/>
            <p:nvPr/>
          </p:nvGrpSpPr>
          <p:grpSpPr>
            <a:xfrm>
              <a:off x="586374" y="2036915"/>
              <a:ext cx="125803" cy="138383"/>
              <a:chOff x="0" y="0"/>
              <a:chExt cx="125801" cy="138381"/>
            </a:xfrm>
          </p:grpSpPr>
          <p:sp>
            <p:nvSpPr>
              <p:cNvPr id="162" name="Oval 26"/>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63" name="Rounded Rectangle 27"/>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66" name="Picture Placeholder 2"/>
          <p:cNvSpPr>
            <a:spLocks noGrp="1"/>
          </p:cNvSpPr>
          <p:nvPr>
            <p:ph type="pic" sz="quarter" idx="15"/>
          </p:nvPr>
        </p:nvSpPr>
        <p:spPr>
          <a:xfrm>
            <a:off x="4974250" y="2115398"/>
            <a:ext cx="1143175" cy="2403397"/>
          </a:xfrm>
          <a:prstGeom prst="rect">
            <a:avLst/>
          </a:prstGeom>
        </p:spPr>
        <p:txBody>
          <a:bodyPr lIns="91439" rIns="91439"/>
          <a:lstStyle/>
          <a:p>
            <a:endParaRPr/>
          </a:p>
        </p:txBody>
      </p:sp>
      <p:grpSp>
        <p:nvGrpSpPr>
          <p:cNvPr id="172" name="Group 29"/>
          <p:cNvGrpSpPr/>
          <p:nvPr/>
        </p:nvGrpSpPr>
        <p:grpSpPr>
          <a:xfrm>
            <a:off x="6890187" y="3126695"/>
            <a:ext cx="1298552" cy="2990605"/>
            <a:chOff x="0" y="0"/>
            <a:chExt cx="1298550" cy="2242953"/>
          </a:xfrm>
        </p:grpSpPr>
        <p:sp>
          <p:nvSpPr>
            <p:cNvPr id="167" name="Rounded Rectangle 30"/>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68" name="Rectangle 31"/>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71" name="Group 32"/>
            <p:cNvGrpSpPr/>
            <p:nvPr/>
          </p:nvGrpSpPr>
          <p:grpSpPr>
            <a:xfrm>
              <a:off x="586374" y="2036915"/>
              <a:ext cx="125803" cy="138383"/>
              <a:chOff x="0" y="0"/>
              <a:chExt cx="125801" cy="138381"/>
            </a:xfrm>
          </p:grpSpPr>
          <p:sp>
            <p:nvSpPr>
              <p:cNvPr id="169" name="Oval 33"/>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70" name="Rounded Rectangle 34"/>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73" name="Picture Placeholder 2"/>
          <p:cNvSpPr>
            <a:spLocks noGrp="1"/>
          </p:cNvSpPr>
          <p:nvPr>
            <p:ph type="pic" sz="quarter" idx="16"/>
          </p:nvPr>
        </p:nvSpPr>
        <p:spPr>
          <a:xfrm>
            <a:off x="6964081" y="3397602"/>
            <a:ext cx="1143175" cy="2403397"/>
          </a:xfrm>
          <a:prstGeom prst="rect">
            <a:avLst/>
          </a:prstGeom>
        </p:spPr>
        <p:txBody>
          <a:bodyPr lIns="91439" rIns="91439"/>
          <a:lstStyle/>
          <a:p>
            <a:endParaRPr/>
          </a:p>
        </p:txBody>
      </p:sp>
      <p:sp>
        <p:nvSpPr>
          <p:cNvPr id="174" name="Rectangle 36"/>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75"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76"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177"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286097135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pt-BR"/>
              <a:t>Clique para editar o título mestre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FAFD364A-271F-4713-9A4A-28EE0492385E}" type="datetime1">
              <a:rPr lang="pt-BR" smtClean="0"/>
              <a:t>15/06/2023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6627399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1_Custom Layout">
    <p:spTree>
      <p:nvGrpSpPr>
        <p:cNvPr id="1" name=""/>
        <p:cNvGrpSpPr/>
        <p:nvPr/>
      </p:nvGrpSpPr>
      <p:grpSpPr>
        <a:xfrm>
          <a:off x="0" y="0"/>
          <a:ext cx="0" cy="0"/>
          <a:chOff x="0" y="0"/>
          <a:chExt cx="0" cy="0"/>
        </a:xfrm>
      </p:grpSpPr>
      <p:sp>
        <p:nvSpPr>
          <p:cNvPr id="184" name="Body Level One…"/>
          <p:cNvSpPr txBox="1">
            <a:spLocks noGrp="1"/>
          </p:cNvSpPr>
          <p:nvPr>
            <p:ph type="body" sz="quarter" idx="1"/>
          </p:nvPr>
        </p:nvSpPr>
        <p:spPr>
          <a:xfrm>
            <a:off x="0" y="164638"/>
            <a:ext cx="9144000" cy="768087"/>
          </a:xfrm>
          <a:prstGeom prst="rect">
            <a:avLst/>
          </a:prstGeom>
        </p:spPr>
        <p:txBody>
          <a:bodyPr anchor="ctr">
            <a:normAutofit/>
          </a:bodyPr>
          <a:lstStyle>
            <a:lvl1pPr marL="0" indent="0" algn="ctr">
              <a:spcBef>
                <a:spcPts val="900"/>
              </a:spcBef>
              <a:buSzTx/>
              <a:buFontTx/>
              <a:buNone/>
              <a:defRPr sz="4000"/>
            </a:lvl1pPr>
            <a:lvl2pPr marL="865414" indent="-408214" algn="ctr">
              <a:spcBef>
                <a:spcPts val="900"/>
              </a:spcBef>
              <a:buFontTx/>
              <a:defRPr sz="4000"/>
            </a:lvl2pPr>
            <a:lvl3pPr marL="1295400" indent="-381000" algn="ctr">
              <a:spcBef>
                <a:spcPts val="900"/>
              </a:spcBef>
              <a:buFontTx/>
              <a:defRPr sz="4000"/>
            </a:lvl3pPr>
            <a:lvl4pPr marL="1828800" indent="-457200" algn="ctr">
              <a:spcBef>
                <a:spcPts val="900"/>
              </a:spcBef>
              <a:buFontTx/>
              <a:defRPr sz="4000"/>
            </a:lvl4pPr>
            <a:lvl5pPr marL="2286000" indent="-457200" algn="ctr">
              <a:spcBef>
                <a:spcPts val="900"/>
              </a:spcBef>
              <a:buFontTx/>
              <a:defRPr sz="4000"/>
            </a:lvl5pPr>
          </a:lstStyle>
          <a:p>
            <a:r>
              <a:t>Body Level One</a:t>
            </a:r>
          </a:p>
          <a:p>
            <a:pPr lvl="1"/>
            <a:r>
              <a:t>Body Level Two</a:t>
            </a:r>
          </a:p>
          <a:p>
            <a:pPr lvl="2"/>
            <a:r>
              <a:t>Body Level Three</a:t>
            </a:r>
          </a:p>
          <a:p>
            <a:pPr lvl="3"/>
            <a:r>
              <a:t>Body Level Four</a:t>
            </a:r>
          </a:p>
          <a:p>
            <a:pPr lvl="4"/>
            <a:r>
              <a:t>Body Level Five</a:t>
            </a:r>
          </a:p>
        </p:txBody>
      </p:sp>
      <p:sp>
        <p:nvSpPr>
          <p:cNvPr id="185" name="Rounded Rectangle 11"/>
          <p:cNvSpPr/>
          <p:nvPr/>
        </p:nvSpPr>
        <p:spPr>
          <a:xfrm>
            <a:off x="354008" y="1508785"/>
            <a:ext cx="2849841" cy="4865564"/>
          </a:xfrm>
          <a:prstGeom prst="roundRect">
            <a:avLst>
              <a:gd name="adj" fmla="val 3968"/>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86" name="Rounded Rectangle 14"/>
          <p:cNvSpPr/>
          <p:nvPr/>
        </p:nvSpPr>
        <p:spPr>
          <a:xfrm>
            <a:off x="531933" y="1796667"/>
            <a:ext cx="108521" cy="4320631"/>
          </a:xfrm>
          <a:prstGeom prst="roundRect">
            <a:avLst>
              <a:gd name="adj" fmla="val 50000"/>
            </a:avLst>
          </a:prstGeom>
          <a:solidFill>
            <a:srgbClr val="FFFFFF">
              <a:alpha val="41000"/>
            </a:srgbClr>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87" name="Half Frame 15"/>
          <p:cNvSpPr/>
          <p:nvPr/>
        </p:nvSpPr>
        <p:spPr>
          <a:xfrm rot="5400000">
            <a:off x="2508919" y="1734655"/>
            <a:ext cx="669776" cy="50233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6475" y="5125"/>
                </a:lnTo>
                <a:lnTo>
                  <a:pt x="5323" y="5125"/>
                </a:lnTo>
                <a:lnTo>
                  <a:pt x="5323" y="16277"/>
                </a:lnTo>
                <a:lnTo>
                  <a:pt x="0" y="21600"/>
                </a:lnTo>
                <a:close/>
              </a:path>
            </a:pathLst>
          </a:custGeom>
          <a:solidFill>
            <a:srgbClr val="FFFFFF">
              <a:alpha val="23000"/>
            </a:srgbClr>
          </a:solidFill>
          <a:ln w="12700">
            <a:miter lim="400000"/>
          </a:ln>
        </p:spPr>
        <p:txBody>
          <a:bodyPr lIns="45719" rIns="45719" anchor="ctr"/>
          <a:lstStyle/>
          <a:p>
            <a:pPr algn="ctr" hangingPunct="0"/>
            <a:endParaRPr sz="1800" kern="0">
              <a:solidFill>
                <a:srgbClr val="000000"/>
              </a:solidFill>
              <a:latin typeface="Arial"/>
              <a:cs typeface="Arial"/>
              <a:sym typeface="Arial"/>
            </a:endParaRPr>
          </a:p>
        </p:txBody>
      </p:sp>
      <p:sp>
        <p:nvSpPr>
          <p:cNvPr id="18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652462627"/>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1_Title Slide">
    <p:spTree>
      <p:nvGrpSpPr>
        <p:cNvPr id="1" name=""/>
        <p:cNvGrpSpPr/>
        <p:nvPr/>
      </p:nvGrpSpPr>
      <p:grpSpPr>
        <a:xfrm>
          <a:off x="0" y="0"/>
          <a:ext cx="0" cy="0"/>
          <a:chOff x="0" y="0"/>
          <a:chExt cx="0" cy="0"/>
        </a:xfrm>
      </p:grpSpPr>
      <p:sp>
        <p:nvSpPr>
          <p:cNvPr id="195" name="Rectangle 11"/>
          <p:cNvSpPr/>
          <p:nvPr/>
        </p:nvSpPr>
        <p:spPr>
          <a:xfrm>
            <a:off x="2592288" y="892255"/>
            <a:ext cx="6551713" cy="3496852"/>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96" name="Rectangle 5"/>
          <p:cNvSpPr/>
          <p:nvPr/>
        </p:nvSpPr>
        <p:spPr>
          <a:xfrm>
            <a:off x="-1" y="0"/>
            <a:ext cx="1619673" cy="6858000"/>
          </a:xfrm>
          <a:prstGeom prst="rect">
            <a:avLst/>
          </a:prstGeom>
          <a:gradFill>
            <a:gsLst>
              <a:gs pos="0">
                <a:srgbClr val="EBEBEB"/>
              </a:gs>
              <a:gs pos="42000">
                <a:srgbClr val="EFEFEF"/>
              </a:gs>
              <a:gs pos="100000">
                <a:srgbClr val="FFFFFF"/>
              </a:gs>
            </a:gsLst>
          </a:gra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97" name="Straight Arrow Connector 8"/>
          <p:cNvSpPr/>
          <p:nvPr/>
        </p:nvSpPr>
        <p:spPr>
          <a:xfrm>
            <a:off x="711745" y="6602900"/>
            <a:ext cx="8432256" cy="1"/>
          </a:xfrm>
          <a:prstGeom prst="line">
            <a:avLst/>
          </a:prstGeom>
          <a:ln w="12700">
            <a:solidFill>
              <a:schemeClr val="accent1"/>
            </a:solidFill>
          </a:ln>
        </p:spPr>
        <p:txBody>
          <a:bodyPr lIns="45719" rIns="45719"/>
          <a:lstStyle/>
          <a:p>
            <a:pPr hangingPunct="0"/>
            <a:endParaRPr sz="1800" kern="0">
              <a:solidFill>
                <a:srgbClr val="000000"/>
              </a:solidFill>
              <a:latin typeface="Arial"/>
              <a:cs typeface="Arial"/>
              <a:sym typeface="Arial"/>
            </a:endParaRPr>
          </a:p>
        </p:txBody>
      </p:sp>
      <p:sp>
        <p:nvSpPr>
          <p:cNvPr id="198" name="Title Text"/>
          <p:cNvSpPr txBox="1">
            <a:spLocks noGrp="1"/>
          </p:cNvSpPr>
          <p:nvPr>
            <p:ph type="title"/>
          </p:nvPr>
        </p:nvSpPr>
        <p:spPr>
          <a:xfrm>
            <a:off x="3131840" y="2977903"/>
            <a:ext cx="5472608" cy="533309"/>
          </a:xfrm>
          <a:prstGeom prst="rect">
            <a:avLst/>
          </a:prstGeom>
        </p:spPr>
        <p:txBody>
          <a:bodyPr/>
          <a:lstStyle>
            <a:lvl1pPr>
              <a:defRPr>
                <a:solidFill>
                  <a:srgbClr val="FFFFFF"/>
                </a:solidFill>
              </a:defRPr>
            </a:lvl1pPr>
          </a:lstStyle>
          <a:p>
            <a:r>
              <a:t>Title Text</a:t>
            </a:r>
          </a:p>
        </p:txBody>
      </p:sp>
      <p:sp>
        <p:nvSpPr>
          <p:cNvPr id="199" name="Body Level One…"/>
          <p:cNvSpPr txBox="1">
            <a:spLocks noGrp="1"/>
          </p:cNvSpPr>
          <p:nvPr>
            <p:ph type="body" sz="quarter" idx="1"/>
          </p:nvPr>
        </p:nvSpPr>
        <p:spPr>
          <a:xfrm>
            <a:off x="3131840" y="3578447"/>
            <a:ext cx="5472608" cy="263476"/>
          </a:xfrm>
          <a:prstGeom prst="rect">
            <a:avLst/>
          </a:prstGeom>
        </p:spPr>
        <p:txBody>
          <a:bodyPr anchor="ctr">
            <a:normAutofit/>
          </a:bodyPr>
          <a:lstStyle>
            <a:lvl1pPr marL="0" indent="0">
              <a:spcBef>
                <a:spcPts val="200"/>
              </a:spcBef>
              <a:buSzTx/>
              <a:buFontTx/>
              <a:buNone/>
              <a:defRPr sz="1200">
                <a:solidFill>
                  <a:srgbClr val="FFFFFF"/>
                </a:solidFill>
              </a:defRPr>
            </a:lvl1pPr>
            <a:lvl2pPr marL="579664" indent="-122464">
              <a:spcBef>
                <a:spcPts val="200"/>
              </a:spcBef>
              <a:buFontTx/>
              <a:defRPr sz="1200">
                <a:solidFill>
                  <a:srgbClr val="FFFFFF"/>
                </a:solidFill>
              </a:defRPr>
            </a:lvl2pPr>
            <a:lvl3pPr marL="1028700" indent="-114300">
              <a:spcBef>
                <a:spcPts val="200"/>
              </a:spcBef>
              <a:buFontTx/>
              <a:defRPr sz="1200">
                <a:solidFill>
                  <a:srgbClr val="FFFFFF"/>
                </a:solidFill>
              </a:defRPr>
            </a:lvl3pPr>
            <a:lvl4pPr marL="1508760" indent="-137160">
              <a:spcBef>
                <a:spcPts val="200"/>
              </a:spcBef>
              <a:buFontTx/>
              <a:defRPr sz="1200">
                <a:solidFill>
                  <a:srgbClr val="FFFFFF"/>
                </a:solidFill>
              </a:defRPr>
            </a:lvl4pPr>
            <a:lvl5pPr marL="1965960" indent="-137160">
              <a:spcBef>
                <a:spcPts val="200"/>
              </a:spcBef>
              <a:buFontTx/>
              <a:defRPr sz="1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00" name="Straight Arrow Connector 12"/>
          <p:cNvSpPr/>
          <p:nvPr/>
        </p:nvSpPr>
        <p:spPr>
          <a:xfrm>
            <a:off x="-1" y="260648"/>
            <a:ext cx="9144001" cy="1"/>
          </a:xfrm>
          <a:prstGeom prst="line">
            <a:avLst/>
          </a:prstGeom>
          <a:ln w="12700">
            <a:solidFill>
              <a:schemeClr val="accent1"/>
            </a:solidFill>
          </a:ln>
        </p:spPr>
        <p:txBody>
          <a:bodyPr lIns="45719" rIns="45719"/>
          <a:lstStyle/>
          <a:p>
            <a:pPr hangingPunct="0"/>
            <a:endParaRPr sz="1800" kern="0">
              <a:solidFill>
                <a:srgbClr val="000000"/>
              </a:solidFill>
              <a:latin typeface="Arial"/>
              <a:cs typeface="Arial"/>
              <a:sym typeface="Arial"/>
            </a:endParaRPr>
          </a:p>
        </p:txBody>
      </p:sp>
      <p:sp>
        <p:nvSpPr>
          <p:cNvPr id="201"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324751581"/>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5759053" y="5883276"/>
            <a:ext cx="2057400" cy="365125"/>
          </a:xfrm>
          <a:prstGeom prst="rect">
            <a:avLst/>
          </a:prstGeom>
        </p:spPr>
        <p:txBody>
          <a:bodyPr/>
          <a:lstStyle/>
          <a:p>
            <a:fld id="{F28480B2-8E26-45D1-9A7E-F1A65A8B828E}" type="datetime1">
              <a:rPr lang="pt-BR" smtClean="0"/>
              <a:t>15/06/2023</a:t>
            </a:fld>
            <a:endParaRPr lang="pt-BR"/>
          </a:p>
        </p:txBody>
      </p:sp>
      <p:sp>
        <p:nvSpPr>
          <p:cNvPr id="5" name="Footer Placeholder 4"/>
          <p:cNvSpPr>
            <a:spLocks noGrp="1"/>
          </p:cNvSpPr>
          <p:nvPr>
            <p:ph type="ftr" sz="quarter" idx="11"/>
          </p:nvPr>
        </p:nvSpPr>
        <p:spPr>
          <a:xfrm>
            <a:off x="685331" y="5883276"/>
            <a:ext cx="5004665" cy="365125"/>
          </a:xfrm>
          <a:prstGeom prst="rect">
            <a:avLst/>
          </a:prstGeom>
        </p:spPr>
        <p:txBody>
          <a:bodyPr/>
          <a:lstStyle/>
          <a:p>
            <a:endParaRPr lang="pt-BR"/>
          </a:p>
        </p:txBody>
      </p:sp>
      <p:sp>
        <p:nvSpPr>
          <p:cNvPr id="6" name="Slide Number Placeholder 5"/>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38850803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pic>
        <p:nvPicPr>
          <p:cNvPr id="14" name="Picture 2" descr="Picture 2"/>
          <p:cNvPicPr>
            <a:picLocks noChangeAspect="1"/>
          </p:cNvPicPr>
          <p:nvPr/>
        </p:nvPicPr>
        <p:blipFill>
          <a:blip r:embed="rId2"/>
          <a:stretch>
            <a:fillRect/>
          </a:stretch>
        </p:blipFill>
        <p:spPr>
          <a:xfrm>
            <a:off x="3627981" y="724816"/>
            <a:ext cx="1740111" cy="3456387"/>
          </a:xfrm>
          <a:prstGeom prst="rect">
            <a:avLst/>
          </a:prstGeom>
          <a:ln w="12700">
            <a:miter lim="400000"/>
          </a:ln>
        </p:spPr>
      </p:pic>
      <p:sp>
        <p:nvSpPr>
          <p:cNvPr id="15" name="Body Level One…"/>
          <p:cNvSpPr txBox="1">
            <a:spLocks noGrp="1"/>
          </p:cNvSpPr>
          <p:nvPr>
            <p:ph type="body" sz="quarter" idx="1"/>
          </p:nvPr>
        </p:nvSpPr>
        <p:spPr>
          <a:xfrm>
            <a:off x="0" y="5292082"/>
            <a:ext cx="9144000" cy="576001"/>
          </a:xfrm>
          <a:prstGeom prst="rect">
            <a:avLst/>
          </a:prstGeom>
        </p:spPr>
        <p:txBody>
          <a:bodyPr anchor="ctr">
            <a:normAutofit/>
          </a:bodyPr>
          <a:lstStyle>
            <a:lvl1pPr marL="0" indent="0" algn="ctr">
              <a:spcBef>
                <a:spcPts val="200"/>
              </a:spcBef>
              <a:buSzTx/>
              <a:buFontTx/>
              <a:buNone/>
              <a:defRPr sz="1200" b="1">
                <a:solidFill>
                  <a:srgbClr val="404040"/>
                </a:solidFill>
              </a:defRPr>
            </a:lvl1pPr>
            <a:lvl2pPr marL="579664" indent="-122464" algn="ctr">
              <a:spcBef>
                <a:spcPts val="200"/>
              </a:spcBef>
              <a:buFontTx/>
              <a:defRPr sz="1200" b="1">
                <a:solidFill>
                  <a:srgbClr val="404040"/>
                </a:solidFill>
              </a:defRPr>
            </a:lvl2pPr>
            <a:lvl3pPr marL="1028700" indent="-114300" algn="ctr">
              <a:spcBef>
                <a:spcPts val="200"/>
              </a:spcBef>
              <a:buFontTx/>
              <a:defRPr sz="1200" b="1">
                <a:solidFill>
                  <a:srgbClr val="404040"/>
                </a:solidFill>
              </a:defRPr>
            </a:lvl3pPr>
            <a:lvl4pPr marL="1508760" indent="-137160" algn="ctr">
              <a:spcBef>
                <a:spcPts val="200"/>
              </a:spcBef>
              <a:buFontTx/>
              <a:defRPr sz="1200" b="1">
                <a:solidFill>
                  <a:srgbClr val="404040"/>
                </a:solidFill>
              </a:defRPr>
            </a:lvl4pPr>
            <a:lvl5pPr marL="1965960" indent="-137160" algn="ctr">
              <a:spcBef>
                <a:spcPts val="200"/>
              </a:spcBef>
              <a:buFontTx/>
              <a:defRPr sz="1200" b="1">
                <a:solidFill>
                  <a:srgbClr val="404040"/>
                </a:solidFill>
              </a:defRPr>
            </a:lvl5pPr>
          </a:lstStyle>
          <a:p>
            <a:r>
              <a:t>Body Level One</a:t>
            </a:r>
          </a:p>
          <a:p>
            <a:pPr lvl="1"/>
            <a:r>
              <a:t>Body Level Two</a:t>
            </a:r>
          </a:p>
          <a:p>
            <a:pPr lvl="2"/>
            <a:r>
              <a:t>Body Level Three</a:t>
            </a:r>
          </a:p>
          <a:p>
            <a:pPr lvl="3"/>
            <a:r>
              <a:t>Body Level Four</a:t>
            </a:r>
          </a:p>
          <a:p>
            <a:pPr lvl="4"/>
            <a:r>
              <a:t>Body Level Five</a:t>
            </a:r>
          </a:p>
        </p:txBody>
      </p:sp>
      <p:sp>
        <p:nvSpPr>
          <p:cNvPr id="16" name="Title Text"/>
          <p:cNvSpPr txBox="1">
            <a:spLocks noGrp="1"/>
          </p:cNvSpPr>
          <p:nvPr>
            <p:ph type="title"/>
          </p:nvPr>
        </p:nvSpPr>
        <p:spPr>
          <a:xfrm>
            <a:off x="0" y="4556556"/>
            <a:ext cx="9143998" cy="720001"/>
          </a:xfrm>
          <a:prstGeom prst="rect">
            <a:avLst/>
          </a:prstGeom>
        </p:spPr>
        <p:txBody>
          <a:bodyPr/>
          <a:lstStyle>
            <a:lvl1pPr algn="ctr"/>
          </a:lstStyle>
          <a:p>
            <a:r>
              <a:t>Title Text</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112688446"/>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1_Picture with Caption">
    <p:spTree>
      <p:nvGrpSpPr>
        <p:cNvPr id="1" name=""/>
        <p:cNvGrpSpPr/>
        <p:nvPr/>
      </p:nvGrpSpPr>
      <p:grpSpPr>
        <a:xfrm>
          <a:off x="0" y="0"/>
          <a:ext cx="0" cy="0"/>
          <a:chOff x="0" y="0"/>
          <a:chExt cx="0" cy="0"/>
        </a:xfrm>
      </p:grpSpPr>
      <p:sp>
        <p:nvSpPr>
          <p:cNvPr id="24" name="Rectangle 3"/>
          <p:cNvSpPr/>
          <p:nvPr/>
        </p:nvSpPr>
        <p:spPr>
          <a:xfrm>
            <a:off x="-1" y="4004733"/>
            <a:ext cx="9144001" cy="2853267"/>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25" name="Picture Placeholder 2"/>
          <p:cNvSpPr>
            <a:spLocks noGrp="1"/>
          </p:cNvSpPr>
          <p:nvPr>
            <p:ph type="pic" sz="quarter" idx="13"/>
          </p:nvPr>
        </p:nvSpPr>
        <p:spPr>
          <a:xfrm>
            <a:off x="755577" y="2876734"/>
            <a:ext cx="1692001" cy="2256001"/>
          </a:xfrm>
          <a:prstGeom prst="rect">
            <a:avLst/>
          </a:prstGeom>
          <a:ln w="50800">
            <a:solidFill>
              <a:schemeClr val="accent1"/>
            </a:solidFill>
            <a:round/>
          </a:ln>
        </p:spPr>
        <p:txBody>
          <a:bodyPr lIns="91439" rIns="91439"/>
          <a:lstStyle/>
          <a:p>
            <a:endParaRPr/>
          </a:p>
        </p:txBody>
      </p:sp>
      <p:sp>
        <p:nvSpPr>
          <p:cNvPr id="26" name="Title Text"/>
          <p:cNvSpPr txBox="1">
            <a:spLocks noGrp="1"/>
          </p:cNvSpPr>
          <p:nvPr>
            <p:ph type="title"/>
          </p:nvPr>
        </p:nvSpPr>
        <p:spPr>
          <a:xfrm>
            <a:off x="0" y="68627"/>
            <a:ext cx="9144000" cy="864097"/>
          </a:xfrm>
          <a:prstGeom prst="rect">
            <a:avLst/>
          </a:prstGeom>
        </p:spPr>
        <p:txBody>
          <a:bodyPr/>
          <a:lstStyle>
            <a:lvl1pPr algn="ctr"/>
          </a:lstStyle>
          <a:p>
            <a:r>
              <a:t>Title Text</a:t>
            </a:r>
          </a:p>
        </p:txBody>
      </p:sp>
      <p:sp>
        <p:nvSpPr>
          <p:cNvPr id="27" name="Body Level One…"/>
          <p:cNvSpPr txBox="1">
            <a:spLocks noGrp="1"/>
          </p:cNvSpPr>
          <p:nvPr>
            <p:ph type="body" sz="quarter" idx="1"/>
          </p:nvPr>
        </p:nvSpPr>
        <p:spPr>
          <a:xfrm>
            <a:off x="-2" y="932756"/>
            <a:ext cx="9144001" cy="288001"/>
          </a:xfrm>
          <a:prstGeom prst="rect">
            <a:avLst/>
          </a:prstGeom>
        </p:spPr>
        <p:txBody>
          <a:bodyPr anchor="ctr">
            <a:normAutofit/>
          </a:bodyPr>
          <a:lstStyle>
            <a:lvl1pPr marL="0" indent="0" algn="ctr">
              <a:spcBef>
                <a:spcPts val="200"/>
              </a:spcBef>
              <a:buSzTx/>
              <a:buFontTx/>
              <a:buNone/>
              <a:defRPr sz="1200">
                <a:solidFill>
                  <a:srgbClr val="404040"/>
                </a:solidFill>
              </a:defRPr>
            </a:lvl1pPr>
            <a:lvl2pPr marL="579664" indent="-122464" algn="ctr">
              <a:spcBef>
                <a:spcPts val="200"/>
              </a:spcBef>
              <a:buFontTx/>
              <a:defRPr sz="1200">
                <a:solidFill>
                  <a:srgbClr val="404040"/>
                </a:solidFill>
              </a:defRPr>
            </a:lvl2pPr>
            <a:lvl3pPr marL="1028700" indent="-114300" algn="ctr">
              <a:spcBef>
                <a:spcPts val="200"/>
              </a:spcBef>
              <a:buFontTx/>
              <a:defRPr sz="1200">
                <a:solidFill>
                  <a:srgbClr val="404040"/>
                </a:solidFill>
              </a:defRPr>
            </a:lvl3pPr>
            <a:lvl4pPr marL="1508760" indent="-137160" algn="ctr">
              <a:spcBef>
                <a:spcPts val="200"/>
              </a:spcBef>
              <a:buFontTx/>
              <a:defRPr sz="1200">
                <a:solidFill>
                  <a:srgbClr val="404040"/>
                </a:solidFill>
              </a:defRPr>
            </a:lvl4pPr>
            <a:lvl5pPr marL="1965960" indent="-137160" algn="ctr">
              <a:spcBef>
                <a:spcPts val="200"/>
              </a:spcBef>
              <a:buFontTx/>
              <a:defRPr sz="1200">
                <a:solidFill>
                  <a:srgbClr val="404040"/>
                </a:solidFill>
              </a:defRPr>
            </a:lvl5pPr>
          </a:lstStyle>
          <a:p>
            <a:r>
              <a:t>Body Level One</a:t>
            </a:r>
          </a:p>
          <a:p>
            <a:pPr lvl="1"/>
            <a:r>
              <a:t>Body Level Two</a:t>
            </a:r>
          </a:p>
          <a:p>
            <a:pPr lvl="2"/>
            <a:r>
              <a:t>Body Level Three</a:t>
            </a:r>
          </a:p>
          <a:p>
            <a:pPr lvl="3"/>
            <a:r>
              <a:t>Body Level Four</a:t>
            </a:r>
          </a:p>
          <a:p>
            <a:pPr lvl="4"/>
            <a:r>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806289966"/>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2_Custom Layout">
    <p:bg>
      <p:bgPr>
        <a:solidFill>
          <a:schemeClr val="accent1"/>
        </a:solidFill>
        <a:effectLst/>
      </p:bgPr>
    </p:bg>
    <p:spTree>
      <p:nvGrpSpPr>
        <p:cNvPr id="1" name=""/>
        <p:cNvGrpSpPr/>
        <p:nvPr/>
      </p:nvGrpSpPr>
      <p:grpSpPr>
        <a:xfrm>
          <a:off x="0" y="0"/>
          <a:ext cx="0" cy="0"/>
          <a:chOff x="0" y="0"/>
          <a:chExt cx="0" cy="0"/>
        </a:xfrm>
      </p:grpSpPr>
      <p:sp>
        <p:nvSpPr>
          <p:cNvPr id="35" name="Rectangle 8"/>
          <p:cNvSpPr/>
          <p:nvPr/>
        </p:nvSpPr>
        <p:spPr>
          <a:xfrm>
            <a:off x="1046843" y="1076739"/>
            <a:ext cx="7050317" cy="4704523"/>
          </a:xfrm>
          <a:prstGeom prst="rect">
            <a:avLst/>
          </a:prstGeom>
          <a:ln w="31750">
            <a:solidFill>
              <a:srgbClr val="FFFFFF"/>
            </a:solidFill>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36" name="Rectangle 9"/>
          <p:cNvSpPr/>
          <p:nvPr/>
        </p:nvSpPr>
        <p:spPr>
          <a:xfrm>
            <a:off x="1403648" y="1508786"/>
            <a:ext cx="6336704" cy="3840429"/>
          </a:xfrm>
          <a:prstGeom prst="rect">
            <a:avLst/>
          </a:prstGeom>
          <a:solidFill>
            <a:srgbClr val="FFFFFF"/>
          </a:solidFill>
          <a:ln w="25400">
            <a:solidFill>
              <a:schemeClr val="accent1"/>
            </a:solidFill>
          </a:ln>
          <a:effectLst>
            <a:outerShdw blurRad="38100" dist="23000" dir="5400000" rotWithShape="0">
              <a:srgbClr val="000000">
                <a:alpha val="35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a:p>
            <a:pPr hangingPunct="0"/>
            <a:endParaRPr sz="1800" kern="0">
              <a:solidFill>
                <a:srgbClr val="000000"/>
              </a:solidFill>
              <a:latin typeface="Arial"/>
              <a:cs typeface="Arial"/>
              <a:sym typeface="Arial"/>
            </a:endParaRPr>
          </a:p>
        </p:txBody>
      </p:sp>
      <p:sp>
        <p:nvSpPr>
          <p:cNvPr id="37" name="Scatter Graph"/>
          <p:cNvSpPr/>
          <p:nvPr/>
        </p:nvSpPr>
        <p:spPr>
          <a:xfrm>
            <a:off x="2680747" y="1922613"/>
            <a:ext cx="568484" cy="755971"/>
          </a:xfrm>
          <a:custGeom>
            <a:avLst/>
            <a:gdLst/>
            <a:ahLst/>
            <a:cxnLst>
              <a:cxn ang="0">
                <a:pos x="wd2" y="hd2"/>
              </a:cxn>
              <a:cxn ang="5400000">
                <a:pos x="wd2" y="hd2"/>
              </a:cxn>
              <a:cxn ang="10800000">
                <a:pos x="wd2" y="hd2"/>
              </a:cxn>
              <a:cxn ang="16200000">
                <a:pos x="wd2" y="hd2"/>
              </a:cxn>
            </a:cxnLst>
            <a:rect l="0" t="0" r="r" b="b"/>
            <a:pathLst>
              <a:path w="21600" h="21600" extrusionOk="0">
                <a:moveTo>
                  <a:pt x="194" y="0"/>
                </a:moveTo>
                <a:cubicBezTo>
                  <a:pt x="87" y="0"/>
                  <a:pt x="0" y="87"/>
                  <a:pt x="0" y="194"/>
                </a:cubicBezTo>
                <a:lnTo>
                  <a:pt x="0" y="21406"/>
                </a:lnTo>
                <a:cubicBezTo>
                  <a:pt x="0" y="21513"/>
                  <a:pt x="87" y="21600"/>
                  <a:pt x="194" y="21600"/>
                </a:cubicBezTo>
                <a:lnTo>
                  <a:pt x="21406" y="21600"/>
                </a:lnTo>
                <a:cubicBezTo>
                  <a:pt x="21513" y="21600"/>
                  <a:pt x="21600" y="21513"/>
                  <a:pt x="21600" y="21406"/>
                </a:cubicBezTo>
                <a:lnTo>
                  <a:pt x="21600" y="20822"/>
                </a:lnTo>
                <a:cubicBezTo>
                  <a:pt x="21600" y="20715"/>
                  <a:pt x="21513" y="20628"/>
                  <a:pt x="21406" y="20628"/>
                </a:cubicBezTo>
                <a:lnTo>
                  <a:pt x="1163" y="20628"/>
                </a:lnTo>
                <a:cubicBezTo>
                  <a:pt x="1056" y="20628"/>
                  <a:pt x="970" y="20541"/>
                  <a:pt x="970" y="20434"/>
                </a:cubicBezTo>
                <a:lnTo>
                  <a:pt x="970" y="194"/>
                </a:lnTo>
                <a:cubicBezTo>
                  <a:pt x="970" y="87"/>
                  <a:pt x="883" y="0"/>
                  <a:pt x="776" y="0"/>
                </a:cubicBezTo>
                <a:lnTo>
                  <a:pt x="194" y="0"/>
                </a:lnTo>
                <a:close/>
                <a:moveTo>
                  <a:pt x="14855" y="4365"/>
                </a:moveTo>
                <a:cubicBezTo>
                  <a:pt x="14545" y="4365"/>
                  <a:pt x="14235" y="4483"/>
                  <a:pt x="13998" y="4721"/>
                </a:cubicBezTo>
                <a:cubicBezTo>
                  <a:pt x="13525" y="5195"/>
                  <a:pt x="13525" y="5964"/>
                  <a:pt x="13998" y="6439"/>
                </a:cubicBezTo>
                <a:cubicBezTo>
                  <a:pt x="14472" y="6913"/>
                  <a:pt x="15239" y="6913"/>
                  <a:pt x="15712" y="6439"/>
                </a:cubicBezTo>
                <a:cubicBezTo>
                  <a:pt x="16185" y="5964"/>
                  <a:pt x="16185" y="5195"/>
                  <a:pt x="15712" y="4721"/>
                </a:cubicBezTo>
                <a:cubicBezTo>
                  <a:pt x="15475" y="4483"/>
                  <a:pt x="15165" y="4365"/>
                  <a:pt x="14855" y="4365"/>
                </a:cubicBezTo>
                <a:close/>
                <a:moveTo>
                  <a:pt x="4336" y="6020"/>
                </a:moveTo>
                <a:cubicBezTo>
                  <a:pt x="4026" y="6020"/>
                  <a:pt x="3716" y="6139"/>
                  <a:pt x="3479" y="6376"/>
                </a:cubicBezTo>
                <a:cubicBezTo>
                  <a:pt x="3006" y="6851"/>
                  <a:pt x="3006" y="7620"/>
                  <a:pt x="3479" y="8095"/>
                </a:cubicBezTo>
                <a:cubicBezTo>
                  <a:pt x="3953" y="8569"/>
                  <a:pt x="4720" y="8569"/>
                  <a:pt x="5193" y="8095"/>
                </a:cubicBezTo>
                <a:cubicBezTo>
                  <a:pt x="5666" y="7620"/>
                  <a:pt x="5666" y="6851"/>
                  <a:pt x="5193" y="6376"/>
                </a:cubicBezTo>
                <a:cubicBezTo>
                  <a:pt x="4956" y="6139"/>
                  <a:pt x="4646" y="6020"/>
                  <a:pt x="4336" y="6020"/>
                </a:cubicBezTo>
                <a:close/>
                <a:moveTo>
                  <a:pt x="9154" y="9823"/>
                </a:moveTo>
                <a:cubicBezTo>
                  <a:pt x="8844" y="9823"/>
                  <a:pt x="8534" y="9942"/>
                  <a:pt x="8297" y="10179"/>
                </a:cubicBezTo>
                <a:cubicBezTo>
                  <a:pt x="7824" y="10653"/>
                  <a:pt x="7824" y="11422"/>
                  <a:pt x="8297" y="11897"/>
                </a:cubicBezTo>
                <a:cubicBezTo>
                  <a:pt x="8770" y="12372"/>
                  <a:pt x="9537" y="12372"/>
                  <a:pt x="10011" y="11897"/>
                </a:cubicBezTo>
                <a:cubicBezTo>
                  <a:pt x="10484" y="11422"/>
                  <a:pt x="10484" y="10653"/>
                  <a:pt x="10011" y="10179"/>
                </a:cubicBezTo>
                <a:cubicBezTo>
                  <a:pt x="9774" y="9942"/>
                  <a:pt x="9464" y="9823"/>
                  <a:pt x="9154" y="9823"/>
                </a:cubicBezTo>
                <a:close/>
                <a:moveTo>
                  <a:pt x="16522" y="12697"/>
                </a:moveTo>
                <a:cubicBezTo>
                  <a:pt x="16211" y="12697"/>
                  <a:pt x="15901" y="12816"/>
                  <a:pt x="15665" y="13053"/>
                </a:cubicBezTo>
                <a:cubicBezTo>
                  <a:pt x="15191" y="13528"/>
                  <a:pt x="15191" y="14297"/>
                  <a:pt x="15665" y="14771"/>
                </a:cubicBezTo>
                <a:cubicBezTo>
                  <a:pt x="16138" y="15246"/>
                  <a:pt x="16905" y="15246"/>
                  <a:pt x="17378" y="14771"/>
                </a:cubicBezTo>
                <a:cubicBezTo>
                  <a:pt x="17852" y="14297"/>
                  <a:pt x="17852" y="13528"/>
                  <a:pt x="17378" y="13053"/>
                </a:cubicBezTo>
                <a:cubicBezTo>
                  <a:pt x="17142" y="12816"/>
                  <a:pt x="16832" y="12697"/>
                  <a:pt x="16522" y="12697"/>
                </a:cubicBezTo>
                <a:close/>
                <a:moveTo>
                  <a:pt x="6257" y="15838"/>
                </a:moveTo>
                <a:cubicBezTo>
                  <a:pt x="5947" y="15838"/>
                  <a:pt x="5637" y="15957"/>
                  <a:pt x="5400" y="16194"/>
                </a:cubicBezTo>
                <a:cubicBezTo>
                  <a:pt x="4927" y="16669"/>
                  <a:pt x="4927" y="17438"/>
                  <a:pt x="5400" y="17912"/>
                </a:cubicBezTo>
                <a:cubicBezTo>
                  <a:pt x="5873" y="18387"/>
                  <a:pt x="6640" y="18387"/>
                  <a:pt x="7114" y="17912"/>
                </a:cubicBezTo>
                <a:cubicBezTo>
                  <a:pt x="7587" y="17438"/>
                  <a:pt x="7587" y="16669"/>
                  <a:pt x="7114" y="16194"/>
                </a:cubicBezTo>
                <a:cubicBezTo>
                  <a:pt x="6877" y="15957"/>
                  <a:pt x="6567" y="15838"/>
                  <a:pt x="6257" y="15838"/>
                </a:cubicBezTo>
                <a:close/>
              </a:path>
            </a:pathLst>
          </a:custGeom>
          <a:solidFill>
            <a:srgbClr val="FFFFFF"/>
          </a:solidFill>
          <a:ln w="25400">
            <a:solidFill>
              <a:schemeClr val="accent1"/>
            </a:solidFill>
          </a:ln>
          <a:effectLst>
            <a:outerShdw blurRad="38100" dist="23000" dir="5400000" rotWithShape="0">
              <a:srgbClr val="000000">
                <a:alpha val="35000"/>
              </a:srgbClr>
            </a:outerShdw>
          </a:effectLst>
        </p:spPr>
        <p:txBody>
          <a:bodyPr lIns="45719" rIns="45719" anchor="ctr"/>
          <a:lstStyle/>
          <a:p>
            <a:pPr hangingPunct="0"/>
            <a:endParaRPr sz="1800" kern="0">
              <a:solidFill>
                <a:srgbClr val="000000"/>
              </a:solidFill>
              <a:latin typeface="Arial"/>
              <a:cs typeface="Arial"/>
              <a:sym typeface="Arial"/>
            </a:endParaRPr>
          </a:p>
        </p:txBody>
      </p:sp>
      <p:sp>
        <p:nvSpPr>
          <p:cNvPr id="38" name="Comitê de Conformidade…"/>
          <p:cNvSpPr txBox="1"/>
          <p:nvPr/>
        </p:nvSpPr>
        <p:spPr>
          <a:xfrm>
            <a:off x="4563759" y="1983938"/>
            <a:ext cx="5297712" cy="14003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hangingPunct="0">
              <a:defRPr sz="1700" b="1">
                <a:solidFill>
                  <a:srgbClr val="6ABBBB"/>
                </a:solidFill>
              </a:defRPr>
            </a:pPr>
            <a:r>
              <a:rPr sz="1700" b="1" kern="0">
                <a:solidFill>
                  <a:srgbClr val="6ABBBB"/>
                </a:solidFill>
                <a:latin typeface="Arial"/>
                <a:cs typeface="Arial"/>
                <a:sym typeface="Arial"/>
              </a:rPr>
              <a:t>Comitê de Conformidade </a:t>
            </a:r>
          </a:p>
          <a:p>
            <a:pPr hangingPunct="0">
              <a:defRPr sz="1700" b="1">
                <a:solidFill>
                  <a:srgbClr val="6ABBBB"/>
                </a:solidFill>
              </a:defRPr>
            </a:pPr>
            <a:r>
              <a:rPr sz="1700" b="1" kern="0">
                <a:solidFill>
                  <a:srgbClr val="6ABBBB"/>
                </a:solidFill>
                <a:latin typeface="Arial"/>
                <a:cs typeface="Arial"/>
                <a:sym typeface="Arial"/>
              </a:rPr>
              <a:t>Ética em Pesquisas</a:t>
            </a:r>
          </a:p>
          <a:p>
            <a:pPr hangingPunct="0">
              <a:defRPr sz="1700" b="1">
                <a:solidFill>
                  <a:srgbClr val="6ABBBB"/>
                </a:solidFill>
              </a:defRPr>
            </a:pPr>
            <a:r>
              <a:rPr sz="1700" b="1" kern="0">
                <a:solidFill>
                  <a:srgbClr val="6ABBBB"/>
                </a:solidFill>
                <a:latin typeface="Arial"/>
                <a:cs typeface="Arial"/>
                <a:sym typeface="Arial"/>
              </a:rPr>
              <a:t>Envolvendo Seres Humanos</a:t>
            </a:r>
          </a:p>
          <a:p>
            <a:pPr hangingPunct="0">
              <a:defRPr sz="1700" b="1">
                <a:solidFill>
                  <a:srgbClr val="6ABBBB"/>
                </a:solidFill>
              </a:defRPr>
            </a:pPr>
            <a:r>
              <a:rPr sz="1700" b="1" kern="0">
                <a:solidFill>
                  <a:srgbClr val="6ABBBB"/>
                </a:solidFill>
                <a:latin typeface="Arial"/>
                <a:cs typeface="Arial"/>
                <a:sym typeface="Arial"/>
              </a:rPr>
              <a:t>CEPH/FGV</a:t>
            </a:r>
          </a:p>
          <a:p>
            <a:pPr hangingPunct="0">
              <a:defRPr sz="1700" b="1">
                <a:solidFill>
                  <a:srgbClr val="6ABBBB"/>
                </a:solidFill>
              </a:defRPr>
            </a:pPr>
            <a:r>
              <a:rPr sz="1700" b="1" kern="0">
                <a:solidFill>
                  <a:srgbClr val="6ABBBB"/>
                </a:solidFill>
                <a:latin typeface="Arial"/>
                <a:cs typeface="Arial"/>
                <a:sym typeface="Arial"/>
              </a:rPr>
              <a:t>——————————————</a:t>
            </a:r>
          </a:p>
        </p:txBody>
      </p:sp>
      <p:sp>
        <p:nvSpPr>
          <p:cNvPr id="39" name="Lei Geral de Proteção…"/>
          <p:cNvSpPr txBox="1"/>
          <p:nvPr/>
        </p:nvSpPr>
        <p:spPr>
          <a:xfrm>
            <a:off x="1907466" y="2864749"/>
            <a:ext cx="2400655"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hangingPunct="0">
              <a:defRPr sz="1700" b="1">
                <a:solidFill>
                  <a:srgbClr val="6ABBBB"/>
                </a:solidFill>
              </a:defRPr>
            </a:pPr>
            <a:r>
              <a:rPr sz="1700" b="1" kern="0">
                <a:solidFill>
                  <a:srgbClr val="6ABBBB"/>
                </a:solidFill>
                <a:latin typeface="Arial"/>
                <a:cs typeface="Arial"/>
                <a:sym typeface="Arial"/>
              </a:rPr>
              <a:t>Lei Geral de Proteção </a:t>
            </a:r>
          </a:p>
          <a:p>
            <a:pPr hangingPunct="0">
              <a:defRPr sz="1700" b="1">
                <a:solidFill>
                  <a:srgbClr val="6ABBBB"/>
                </a:solidFill>
              </a:defRPr>
            </a:pPr>
            <a:r>
              <a:rPr sz="1700" b="1" kern="0">
                <a:solidFill>
                  <a:srgbClr val="6ABBBB"/>
                </a:solidFill>
                <a:latin typeface="Arial"/>
                <a:cs typeface="Arial"/>
                <a:sym typeface="Arial"/>
              </a:rPr>
              <a:t>de Dados Pessoais</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2925159955"/>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47" name="Rectangle 7"/>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48" name="Title Text"/>
          <p:cNvSpPr txBox="1">
            <a:spLocks noGrp="1"/>
          </p:cNvSpPr>
          <p:nvPr>
            <p:ph type="title"/>
          </p:nvPr>
        </p:nvSpPr>
        <p:spPr>
          <a:xfrm>
            <a:off x="0" y="34312"/>
            <a:ext cx="9144000" cy="1035376"/>
          </a:xfrm>
          <a:prstGeom prst="rect">
            <a:avLst/>
          </a:prstGeom>
        </p:spPr>
        <p:txBody>
          <a:bodyPr/>
          <a:lstStyle/>
          <a:p>
            <a:r>
              <a:t>Title Text</a:t>
            </a:r>
          </a:p>
        </p:txBody>
      </p:sp>
      <p:pic>
        <p:nvPicPr>
          <p:cNvPr id="49"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50"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4164676203"/>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4_Picture with Caption">
    <p:spTree>
      <p:nvGrpSpPr>
        <p:cNvPr id="1" name=""/>
        <p:cNvGrpSpPr/>
        <p:nvPr/>
      </p:nvGrpSpPr>
      <p:grpSpPr>
        <a:xfrm>
          <a:off x="0" y="0"/>
          <a:ext cx="0" cy="0"/>
          <a:chOff x="0" y="0"/>
          <a:chExt cx="0" cy="0"/>
        </a:xfrm>
      </p:grpSpPr>
      <p:sp>
        <p:nvSpPr>
          <p:cNvPr id="65" name="Picture Placeholder 2"/>
          <p:cNvSpPr>
            <a:spLocks noGrp="1"/>
          </p:cNvSpPr>
          <p:nvPr>
            <p:ph type="pic" sz="quarter" idx="13"/>
          </p:nvPr>
        </p:nvSpPr>
        <p:spPr>
          <a:xfrm>
            <a:off x="3776327" y="1682825"/>
            <a:ext cx="1584177" cy="2640001"/>
          </a:xfrm>
          <a:prstGeom prst="rect">
            <a:avLst/>
          </a:prstGeom>
          <a:ln w="50800">
            <a:solidFill>
              <a:schemeClr val="accent1"/>
            </a:solidFill>
            <a:round/>
          </a:ln>
        </p:spPr>
        <p:txBody>
          <a:bodyPr lIns="91439" rIns="91439"/>
          <a:lstStyle/>
          <a:p>
            <a:endParaRPr/>
          </a:p>
        </p:txBody>
      </p:sp>
      <p:sp>
        <p:nvSpPr>
          <p:cNvPr id="66" name="Rectangle 5"/>
          <p:cNvSpPr/>
          <p:nvPr/>
        </p:nvSpPr>
        <p:spPr>
          <a:xfrm>
            <a:off x="0" y="-2"/>
            <a:ext cx="9108506" cy="1104003"/>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404040"/>
                </a:solidFill>
              </a:defRPr>
            </a:pPr>
            <a:endParaRPr sz="3600" b="1" kern="0">
              <a:solidFill>
                <a:srgbClr val="404040"/>
              </a:solidFill>
              <a:latin typeface="Arial"/>
              <a:cs typeface="Arial"/>
              <a:sym typeface="Arial"/>
            </a:endParaRPr>
          </a:p>
        </p:txBody>
      </p:sp>
      <p:sp>
        <p:nvSpPr>
          <p:cNvPr id="67" name="Title Text"/>
          <p:cNvSpPr txBox="1">
            <a:spLocks noGrp="1"/>
          </p:cNvSpPr>
          <p:nvPr>
            <p:ph type="title"/>
          </p:nvPr>
        </p:nvSpPr>
        <p:spPr>
          <a:xfrm>
            <a:off x="0" y="34312"/>
            <a:ext cx="9144000" cy="1035376"/>
          </a:xfrm>
          <a:prstGeom prst="rect">
            <a:avLst/>
          </a:prstGeom>
        </p:spPr>
        <p:txBody>
          <a:bodyPr/>
          <a:lstStyle/>
          <a:p>
            <a:r>
              <a:t>Title Text</a:t>
            </a:r>
          </a:p>
        </p:txBody>
      </p:sp>
      <p:sp>
        <p:nvSpPr>
          <p:cNvPr id="68" name="Picture Placeholder 2"/>
          <p:cNvSpPr>
            <a:spLocks noGrp="1"/>
          </p:cNvSpPr>
          <p:nvPr>
            <p:ph type="pic" sz="quarter" idx="14"/>
          </p:nvPr>
        </p:nvSpPr>
        <p:spPr>
          <a:xfrm>
            <a:off x="2179884" y="1802824"/>
            <a:ext cx="1440161" cy="2400001"/>
          </a:xfrm>
          <a:prstGeom prst="rect">
            <a:avLst/>
          </a:prstGeom>
          <a:ln w="50800">
            <a:solidFill>
              <a:schemeClr val="accent1"/>
            </a:solidFill>
            <a:round/>
          </a:ln>
        </p:spPr>
        <p:txBody>
          <a:bodyPr lIns="91439" rIns="91439"/>
          <a:lstStyle/>
          <a:p>
            <a:endParaRPr/>
          </a:p>
        </p:txBody>
      </p:sp>
      <p:sp>
        <p:nvSpPr>
          <p:cNvPr id="69" name="Picture Placeholder 2"/>
          <p:cNvSpPr>
            <a:spLocks noGrp="1"/>
          </p:cNvSpPr>
          <p:nvPr>
            <p:ph type="pic" sz="quarter" idx="15"/>
          </p:nvPr>
        </p:nvSpPr>
        <p:spPr>
          <a:xfrm>
            <a:off x="723434" y="1916952"/>
            <a:ext cx="1296145" cy="2160000"/>
          </a:xfrm>
          <a:prstGeom prst="rect">
            <a:avLst/>
          </a:prstGeom>
          <a:ln w="50800">
            <a:solidFill>
              <a:schemeClr val="accent1"/>
            </a:solidFill>
            <a:round/>
          </a:ln>
        </p:spPr>
        <p:txBody>
          <a:bodyPr lIns="91439" rIns="91439"/>
          <a:lstStyle/>
          <a:p>
            <a:endParaRPr/>
          </a:p>
        </p:txBody>
      </p:sp>
      <p:sp>
        <p:nvSpPr>
          <p:cNvPr id="70" name="Picture Placeholder 2"/>
          <p:cNvSpPr>
            <a:spLocks noGrp="1"/>
          </p:cNvSpPr>
          <p:nvPr>
            <p:ph type="pic" sz="quarter" idx="16"/>
          </p:nvPr>
        </p:nvSpPr>
        <p:spPr>
          <a:xfrm>
            <a:off x="5516785" y="1802824"/>
            <a:ext cx="1440161" cy="2400001"/>
          </a:xfrm>
          <a:prstGeom prst="rect">
            <a:avLst/>
          </a:prstGeom>
          <a:ln w="50800">
            <a:solidFill>
              <a:schemeClr val="accent1"/>
            </a:solidFill>
            <a:round/>
          </a:ln>
        </p:spPr>
        <p:txBody>
          <a:bodyPr lIns="91439" rIns="91439"/>
          <a:lstStyle/>
          <a:p>
            <a:endParaRPr/>
          </a:p>
        </p:txBody>
      </p:sp>
      <p:sp>
        <p:nvSpPr>
          <p:cNvPr id="71" name="Picture Placeholder 2"/>
          <p:cNvSpPr>
            <a:spLocks noGrp="1"/>
          </p:cNvSpPr>
          <p:nvPr>
            <p:ph type="pic" sz="quarter" idx="17"/>
          </p:nvPr>
        </p:nvSpPr>
        <p:spPr>
          <a:xfrm>
            <a:off x="7113227" y="1922825"/>
            <a:ext cx="1296145" cy="2160000"/>
          </a:xfrm>
          <a:prstGeom prst="rect">
            <a:avLst/>
          </a:prstGeom>
          <a:ln w="50800">
            <a:solidFill>
              <a:schemeClr val="accent1"/>
            </a:solidFill>
            <a:round/>
          </a:ln>
        </p:spPr>
        <p:txBody>
          <a:bodyPr lIns="91439" rIns="91439"/>
          <a:lstStyle/>
          <a:p>
            <a:endParaRPr/>
          </a:p>
        </p:txBody>
      </p:sp>
      <p:pic>
        <p:nvPicPr>
          <p:cNvPr id="72"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73"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1823163484"/>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3_Picture with Caption">
    <p:spTree>
      <p:nvGrpSpPr>
        <p:cNvPr id="1" name=""/>
        <p:cNvGrpSpPr/>
        <p:nvPr/>
      </p:nvGrpSpPr>
      <p:grpSpPr>
        <a:xfrm>
          <a:off x="0" y="0"/>
          <a:ext cx="0" cy="0"/>
          <a:chOff x="0" y="0"/>
          <a:chExt cx="0" cy="0"/>
        </a:xfrm>
      </p:grpSpPr>
      <p:sp>
        <p:nvSpPr>
          <p:cNvPr id="80" name="Picture Placeholder 2"/>
          <p:cNvSpPr>
            <a:spLocks noGrp="1"/>
          </p:cNvSpPr>
          <p:nvPr>
            <p:ph type="pic" idx="13"/>
          </p:nvPr>
        </p:nvSpPr>
        <p:spPr>
          <a:xfrm>
            <a:off x="179999" y="239400"/>
            <a:ext cx="8784002" cy="6379200"/>
          </a:xfrm>
          <a:prstGeom prst="rect">
            <a:avLst/>
          </a:prstGeom>
        </p:spPr>
        <p:txBody>
          <a:bodyPr lIns="91439" rIns="91439"/>
          <a:lstStyle/>
          <a:p>
            <a:endParaRP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4114915565"/>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7_Picture with Caption">
    <p:spTree>
      <p:nvGrpSpPr>
        <p:cNvPr id="1" name=""/>
        <p:cNvGrpSpPr/>
        <p:nvPr/>
      </p:nvGrpSpPr>
      <p:grpSpPr>
        <a:xfrm>
          <a:off x="0" y="0"/>
          <a:ext cx="0" cy="0"/>
          <a:chOff x="0" y="0"/>
          <a:chExt cx="0" cy="0"/>
        </a:xfrm>
      </p:grpSpPr>
      <p:sp>
        <p:nvSpPr>
          <p:cNvPr id="88" name="Rectangle 6"/>
          <p:cNvSpPr/>
          <p:nvPr/>
        </p:nvSpPr>
        <p:spPr>
          <a:xfrm>
            <a:off x="719999" y="590007"/>
            <a:ext cx="7704002" cy="5708479"/>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89" name="Picture Placeholder 2"/>
          <p:cNvSpPr>
            <a:spLocks noGrp="1"/>
          </p:cNvSpPr>
          <p:nvPr>
            <p:ph type="pic" sz="half" idx="13"/>
          </p:nvPr>
        </p:nvSpPr>
        <p:spPr>
          <a:xfrm>
            <a:off x="3275856" y="0"/>
            <a:ext cx="2592289" cy="6858000"/>
          </a:xfrm>
          <a:prstGeom prst="rect">
            <a:avLst/>
          </a:prstGeom>
        </p:spPr>
        <p:txBody>
          <a:bodyPr lIns="91439" rIns="91439"/>
          <a:lstStyle/>
          <a:p>
            <a:endParaRP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208112385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pt-BR"/>
              <a:t>Clique para editar o título mestre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2A622955-933B-44C5-994D-F0D5FB5A41E6}" type="datetime1">
              <a:rPr lang="pt-BR" smtClean="0"/>
              <a:t>15/06/2023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18246159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6_Picture with Caption">
    <p:spTree>
      <p:nvGrpSpPr>
        <p:cNvPr id="1" name=""/>
        <p:cNvGrpSpPr/>
        <p:nvPr/>
      </p:nvGrpSpPr>
      <p:grpSpPr>
        <a:xfrm>
          <a:off x="0" y="0"/>
          <a:ext cx="0" cy="0"/>
          <a:chOff x="0" y="0"/>
          <a:chExt cx="0" cy="0"/>
        </a:xfrm>
      </p:grpSpPr>
      <p:pic>
        <p:nvPicPr>
          <p:cNvPr id="97" name="그림 1" descr="그림 1"/>
          <p:cNvPicPr>
            <a:picLocks noChangeAspect="1"/>
          </p:cNvPicPr>
          <p:nvPr/>
        </p:nvPicPr>
        <p:blipFill>
          <a:blip r:embed="rId2"/>
          <a:stretch>
            <a:fillRect/>
          </a:stretch>
        </p:blipFill>
        <p:spPr>
          <a:xfrm>
            <a:off x="720079" y="2180861"/>
            <a:ext cx="4217148" cy="3080979"/>
          </a:xfrm>
          <a:prstGeom prst="rect">
            <a:avLst/>
          </a:prstGeom>
          <a:ln w="12700">
            <a:miter lim="400000"/>
          </a:ln>
        </p:spPr>
      </p:pic>
      <p:sp>
        <p:nvSpPr>
          <p:cNvPr id="98" name="Picture Placeholder 2"/>
          <p:cNvSpPr>
            <a:spLocks noGrp="1"/>
          </p:cNvSpPr>
          <p:nvPr>
            <p:ph type="pic" sz="quarter" idx="13"/>
          </p:nvPr>
        </p:nvSpPr>
        <p:spPr>
          <a:xfrm>
            <a:off x="1357764" y="2308196"/>
            <a:ext cx="2952328" cy="2540985"/>
          </a:xfrm>
          <a:prstGeom prst="rect">
            <a:avLst/>
          </a:prstGeom>
        </p:spPr>
        <p:txBody>
          <a:bodyPr lIns="91439" rIns="91439"/>
          <a:lstStyle/>
          <a:p>
            <a:endParaRPr/>
          </a:p>
        </p:txBody>
      </p:sp>
      <p:sp>
        <p:nvSpPr>
          <p:cNvPr id="99" name="Rectangle 9"/>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00"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01" name="Picture 2" descr="Picture 2"/>
          <p:cNvPicPr>
            <a:picLocks noChangeAspect="1"/>
          </p:cNvPicPr>
          <p:nvPr/>
        </p:nvPicPr>
        <p:blipFill>
          <a:blip r:embed="rId3"/>
          <a:stretch>
            <a:fillRect/>
          </a:stretch>
        </p:blipFill>
        <p:spPr>
          <a:xfrm>
            <a:off x="8522682" y="141043"/>
            <a:ext cx="477241" cy="947943"/>
          </a:xfrm>
          <a:prstGeom prst="rect">
            <a:avLst/>
          </a:prstGeom>
          <a:ln w="12700">
            <a:miter lim="400000"/>
          </a:ln>
        </p:spPr>
      </p:pic>
      <p:sp>
        <p:nvSpPr>
          <p:cNvPr id="102"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1944767127"/>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5_Picture with Caption">
    <p:spTree>
      <p:nvGrpSpPr>
        <p:cNvPr id="1" name=""/>
        <p:cNvGrpSpPr/>
        <p:nvPr/>
      </p:nvGrpSpPr>
      <p:grpSpPr>
        <a:xfrm>
          <a:off x="0" y="0"/>
          <a:ext cx="0" cy="0"/>
          <a:chOff x="0" y="0"/>
          <a:chExt cx="0" cy="0"/>
        </a:xfrm>
      </p:grpSpPr>
      <p:sp>
        <p:nvSpPr>
          <p:cNvPr id="109" name="Picture Placeholder 2"/>
          <p:cNvSpPr>
            <a:spLocks noGrp="1"/>
          </p:cNvSpPr>
          <p:nvPr>
            <p:ph type="pic" sz="half" idx="13"/>
          </p:nvPr>
        </p:nvSpPr>
        <p:spPr>
          <a:xfrm>
            <a:off x="2555776" y="1685331"/>
            <a:ext cx="2772001" cy="4608000"/>
          </a:xfrm>
          <a:prstGeom prst="rect">
            <a:avLst/>
          </a:prstGeom>
        </p:spPr>
        <p:txBody>
          <a:bodyPr lIns="91439" rIns="91439"/>
          <a:lstStyle/>
          <a:p>
            <a:endParaRPr/>
          </a:p>
        </p:txBody>
      </p:sp>
      <p:sp>
        <p:nvSpPr>
          <p:cNvPr id="110" name="Rectangle 6"/>
          <p:cNvSpPr/>
          <p:nvPr/>
        </p:nvSpPr>
        <p:spPr>
          <a:xfrm>
            <a:off x="733753" y="1685332"/>
            <a:ext cx="1835775" cy="2304257"/>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11" name="Rectangle 7"/>
          <p:cNvSpPr/>
          <p:nvPr/>
        </p:nvSpPr>
        <p:spPr>
          <a:xfrm>
            <a:off x="733753" y="3989074"/>
            <a:ext cx="1835775" cy="2304257"/>
          </a:xfrm>
          <a:prstGeom prst="rect">
            <a:avLst/>
          </a:prstGeom>
          <a:solidFill>
            <a:srgbClr val="D9D9D9"/>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12" name="Rectangle 8"/>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13"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14"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115"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4255977"/>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8_Picture with Caption">
    <p:spTree>
      <p:nvGrpSpPr>
        <p:cNvPr id="1" name=""/>
        <p:cNvGrpSpPr/>
        <p:nvPr/>
      </p:nvGrpSpPr>
      <p:grpSpPr>
        <a:xfrm>
          <a:off x="0" y="0"/>
          <a:ext cx="0" cy="0"/>
          <a:chOff x="0" y="0"/>
          <a:chExt cx="0" cy="0"/>
        </a:xfrm>
      </p:grpSpPr>
      <p:sp>
        <p:nvSpPr>
          <p:cNvPr id="122" name="Rectangle 7"/>
          <p:cNvSpPr/>
          <p:nvPr/>
        </p:nvSpPr>
        <p:spPr>
          <a:xfrm>
            <a:off x="2411760" y="5253203"/>
            <a:ext cx="2160241" cy="1604799"/>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23" name="Rectangle 8"/>
          <p:cNvSpPr/>
          <p:nvPr/>
        </p:nvSpPr>
        <p:spPr>
          <a:xfrm>
            <a:off x="4572001" y="-1"/>
            <a:ext cx="2160241" cy="1604800"/>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24" name="Picture Placeholder 2"/>
          <p:cNvSpPr>
            <a:spLocks noGrp="1"/>
          </p:cNvSpPr>
          <p:nvPr>
            <p:ph type="pic" sz="quarter" idx="13"/>
          </p:nvPr>
        </p:nvSpPr>
        <p:spPr>
          <a:xfrm>
            <a:off x="2411760" y="1"/>
            <a:ext cx="2160001" cy="5280001"/>
          </a:xfrm>
          <a:prstGeom prst="rect">
            <a:avLst/>
          </a:prstGeom>
        </p:spPr>
        <p:txBody>
          <a:bodyPr lIns="91439" rIns="91439"/>
          <a:lstStyle/>
          <a:p>
            <a:endParaRPr/>
          </a:p>
        </p:txBody>
      </p:sp>
      <p:sp>
        <p:nvSpPr>
          <p:cNvPr id="125" name="Picture Placeholder 2"/>
          <p:cNvSpPr>
            <a:spLocks noGrp="1"/>
          </p:cNvSpPr>
          <p:nvPr>
            <p:ph type="pic" sz="quarter" idx="14"/>
          </p:nvPr>
        </p:nvSpPr>
        <p:spPr>
          <a:xfrm>
            <a:off x="4572240" y="1578001"/>
            <a:ext cx="2160001" cy="5280001"/>
          </a:xfrm>
          <a:prstGeom prst="rect">
            <a:avLst/>
          </a:prstGeom>
        </p:spPr>
        <p:txBody>
          <a:bodyPr lIns="91439" rIns="91439"/>
          <a:lstStyle/>
          <a:p>
            <a:endParaRPr/>
          </a:p>
        </p:txBody>
      </p:sp>
      <p:sp>
        <p:nvSpPr>
          <p:cNvPr id="126"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3129773093"/>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10_Picture with Caption">
    <p:spTree>
      <p:nvGrpSpPr>
        <p:cNvPr id="1" name=""/>
        <p:cNvGrpSpPr/>
        <p:nvPr/>
      </p:nvGrpSpPr>
      <p:grpSpPr>
        <a:xfrm>
          <a:off x="0" y="0"/>
          <a:ext cx="0" cy="0"/>
          <a:chOff x="0" y="0"/>
          <a:chExt cx="0" cy="0"/>
        </a:xfrm>
      </p:grpSpPr>
      <p:sp>
        <p:nvSpPr>
          <p:cNvPr id="133" name="Rectangle 10"/>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34"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35" name="Picture 2" descr="Picture 2"/>
          <p:cNvPicPr>
            <a:picLocks noChangeAspect="1"/>
          </p:cNvPicPr>
          <p:nvPr/>
        </p:nvPicPr>
        <p:blipFill>
          <a:blip r:embed="rId2"/>
          <a:stretch>
            <a:fillRect/>
          </a:stretch>
        </p:blipFill>
        <p:spPr>
          <a:xfrm>
            <a:off x="539552" y="1748644"/>
            <a:ext cx="3394309" cy="4512503"/>
          </a:xfrm>
          <a:prstGeom prst="rect">
            <a:avLst/>
          </a:prstGeom>
          <a:ln w="12700">
            <a:miter lim="400000"/>
          </a:ln>
        </p:spPr>
      </p:pic>
      <p:sp>
        <p:nvSpPr>
          <p:cNvPr id="136" name="Picture Placeholder 2"/>
          <p:cNvSpPr>
            <a:spLocks noGrp="1"/>
          </p:cNvSpPr>
          <p:nvPr>
            <p:ph type="pic" sz="quarter" idx="13"/>
          </p:nvPr>
        </p:nvSpPr>
        <p:spPr>
          <a:xfrm>
            <a:off x="675615" y="1925231"/>
            <a:ext cx="3104296" cy="2847920"/>
          </a:xfrm>
          <a:prstGeom prst="rect">
            <a:avLst/>
          </a:prstGeom>
        </p:spPr>
        <p:txBody>
          <a:bodyPr lIns="91439" rIns="91439"/>
          <a:lstStyle/>
          <a:p>
            <a:endParaRPr/>
          </a:p>
        </p:txBody>
      </p:sp>
      <p:pic>
        <p:nvPicPr>
          <p:cNvPr id="137" name="Picture 2" descr="Picture 2"/>
          <p:cNvPicPr>
            <a:picLocks noChangeAspect="1"/>
          </p:cNvPicPr>
          <p:nvPr/>
        </p:nvPicPr>
        <p:blipFill>
          <a:blip r:embed="rId3"/>
          <a:stretch>
            <a:fillRect/>
          </a:stretch>
        </p:blipFill>
        <p:spPr>
          <a:xfrm>
            <a:off x="8522682" y="141043"/>
            <a:ext cx="477241" cy="947943"/>
          </a:xfrm>
          <a:prstGeom prst="rect">
            <a:avLst/>
          </a:prstGeom>
          <a:ln w="12700">
            <a:miter lim="400000"/>
          </a:ln>
        </p:spPr>
      </p:pic>
      <p:sp>
        <p:nvSpPr>
          <p:cNvPr id="13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1414062750"/>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9_Picture with Caption">
    <p:spTree>
      <p:nvGrpSpPr>
        <p:cNvPr id="1" name=""/>
        <p:cNvGrpSpPr/>
        <p:nvPr/>
      </p:nvGrpSpPr>
      <p:grpSpPr>
        <a:xfrm>
          <a:off x="0" y="0"/>
          <a:ext cx="0" cy="0"/>
          <a:chOff x="0" y="0"/>
          <a:chExt cx="0" cy="0"/>
        </a:xfrm>
      </p:grpSpPr>
      <p:sp>
        <p:nvSpPr>
          <p:cNvPr id="145" name="Rectangle 39"/>
          <p:cNvSpPr/>
          <p:nvPr/>
        </p:nvSpPr>
        <p:spPr>
          <a:xfrm>
            <a:off x="0" y="3853911"/>
            <a:ext cx="9144000" cy="3004091"/>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51" name="Group 14"/>
          <p:cNvGrpSpPr/>
          <p:nvPr/>
        </p:nvGrpSpPr>
        <p:grpSpPr>
          <a:xfrm>
            <a:off x="920696" y="2070577"/>
            <a:ext cx="1298552" cy="2990605"/>
            <a:chOff x="0" y="0"/>
            <a:chExt cx="1298550" cy="2242953"/>
          </a:xfrm>
        </p:grpSpPr>
        <p:sp>
          <p:nvSpPr>
            <p:cNvPr id="146" name="Rounded Rectangle 8"/>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47" name="Rectangle 9"/>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50" name="Group 10"/>
            <p:cNvGrpSpPr/>
            <p:nvPr/>
          </p:nvGrpSpPr>
          <p:grpSpPr>
            <a:xfrm>
              <a:off x="586374" y="2036915"/>
              <a:ext cx="125803" cy="138383"/>
              <a:chOff x="0" y="0"/>
              <a:chExt cx="125801" cy="138381"/>
            </a:xfrm>
          </p:grpSpPr>
          <p:sp>
            <p:nvSpPr>
              <p:cNvPr id="148" name="Oval 12"/>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49" name="Rounded Rectangle 13"/>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52" name="Picture Placeholder 2"/>
          <p:cNvSpPr>
            <a:spLocks noGrp="1"/>
          </p:cNvSpPr>
          <p:nvPr>
            <p:ph type="pic" sz="quarter" idx="13"/>
          </p:nvPr>
        </p:nvSpPr>
        <p:spPr>
          <a:xfrm>
            <a:off x="994589" y="2323778"/>
            <a:ext cx="1143175" cy="2403399"/>
          </a:xfrm>
          <a:prstGeom prst="rect">
            <a:avLst/>
          </a:prstGeom>
        </p:spPr>
        <p:txBody>
          <a:bodyPr lIns="91439" rIns="91439"/>
          <a:lstStyle/>
          <a:p>
            <a:endParaRPr/>
          </a:p>
        </p:txBody>
      </p:sp>
      <p:grpSp>
        <p:nvGrpSpPr>
          <p:cNvPr id="158" name="Group 15"/>
          <p:cNvGrpSpPr/>
          <p:nvPr/>
        </p:nvGrpSpPr>
        <p:grpSpPr>
          <a:xfrm>
            <a:off x="2910526" y="2784804"/>
            <a:ext cx="1298552" cy="2990605"/>
            <a:chOff x="0" y="0"/>
            <a:chExt cx="1298550" cy="2242953"/>
          </a:xfrm>
        </p:grpSpPr>
        <p:sp>
          <p:nvSpPr>
            <p:cNvPr id="153" name="Rounded Rectangle 16"/>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54" name="Rectangle 17"/>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57" name="Group 18"/>
            <p:cNvGrpSpPr/>
            <p:nvPr/>
          </p:nvGrpSpPr>
          <p:grpSpPr>
            <a:xfrm>
              <a:off x="586374" y="2036915"/>
              <a:ext cx="125803" cy="138383"/>
              <a:chOff x="0" y="0"/>
              <a:chExt cx="125801" cy="138381"/>
            </a:xfrm>
          </p:grpSpPr>
          <p:sp>
            <p:nvSpPr>
              <p:cNvPr id="155" name="Oval 19"/>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56" name="Rounded Rectangle 20"/>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59" name="Picture Placeholder 2"/>
          <p:cNvSpPr>
            <a:spLocks noGrp="1"/>
          </p:cNvSpPr>
          <p:nvPr>
            <p:ph type="pic" sz="quarter" idx="14"/>
          </p:nvPr>
        </p:nvSpPr>
        <p:spPr>
          <a:xfrm>
            <a:off x="2984418" y="3055711"/>
            <a:ext cx="1143176" cy="2403399"/>
          </a:xfrm>
          <a:prstGeom prst="rect">
            <a:avLst/>
          </a:prstGeom>
        </p:spPr>
        <p:txBody>
          <a:bodyPr lIns="91439" rIns="91439"/>
          <a:lstStyle/>
          <a:p>
            <a:endParaRPr/>
          </a:p>
        </p:txBody>
      </p:sp>
      <p:grpSp>
        <p:nvGrpSpPr>
          <p:cNvPr id="165" name="Group 22"/>
          <p:cNvGrpSpPr/>
          <p:nvPr/>
        </p:nvGrpSpPr>
        <p:grpSpPr>
          <a:xfrm>
            <a:off x="4900357" y="1844490"/>
            <a:ext cx="1298552" cy="2990605"/>
            <a:chOff x="0" y="0"/>
            <a:chExt cx="1298550" cy="2242953"/>
          </a:xfrm>
        </p:grpSpPr>
        <p:sp>
          <p:nvSpPr>
            <p:cNvPr id="160" name="Rounded Rectangle 23"/>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61" name="Rectangle 24"/>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64" name="Group 25"/>
            <p:cNvGrpSpPr/>
            <p:nvPr/>
          </p:nvGrpSpPr>
          <p:grpSpPr>
            <a:xfrm>
              <a:off x="586374" y="2036915"/>
              <a:ext cx="125803" cy="138383"/>
              <a:chOff x="0" y="0"/>
              <a:chExt cx="125801" cy="138381"/>
            </a:xfrm>
          </p:grpSpPr>
          <p:sp>
            <p:nvSpPr>
              <p:cNvPr id="162" name="Oval 26"/>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63" name="Rounded Rectangle 27"/>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66" name="Picture Placeholder 2"/>
          <p:cNvSpPr>
            <a:spLocks noGrp="1"/>
          </p:cNvSpPr>
          <p:nvPr>
            <p:ph type="pic" sz="quarter" idx="15"/>
          </p:nvPr>
        </p:nvSpPr>
        <p:spPr>
          <a:xfrm>
            <a:off x="4974250" y="2115398"/>
            <a:ext cx="1143175" cy="2403397"/>
          </a:xfrm>
          <a:prstGeom prst="rect">
            <a:avLst/>
          </a:prstGeom>
        </p:spPr>
        <p:txBody>
          <a:bodyPr lIns="91439" rIns="91439"/>
          <a:lstStyle/>
          <a:p>
            <a:endParaRPr/>
          </a:p>
        </p:txBody>
      </p:sp>
      <p:grpSp>
        <p:nvGrpSpPr>
          <p:cNvPr id="172" name="Group 29"/>
          <p:cNvGrpSpPr/>
          <p:nvPr/>
        </p:nvGrpSpPr>
        <p:grpSpPr>
          <a:xfrm>
            <a:off x="6890187" y="3126695"/>
            <a:ext cx="1298552" cy="2990605"/>
            <a:chOff x="0" y="0"/>
            <a:chExt cx="1298550" cy="2242953"/>
          </a:xfrm>
        </p:grpSpPr>
        <p:sp>
          <p:nvSpPr>
            <p:cNvPr id="167" name="Rounded Rectangle 30"/>
            <p:cNvSpPr/>
            <p:nvPr/>
          </p:nvSpPr>
          <p:spPr>
            <a:xfrm>
              <a:off x="0" y="0"/>
              <a:ext cx="1298551" cy="2242954"/>
            </a:xfrm>
            <a:prstGeom prst="roundRect">
              <a:avLst>
                <a:gd name="adj" fmla="val 13580"/>
              </a:avLst>
            </a:prstGeom>
            <a:solidFill>
              <a:srgbClr val="262626"/>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68" name="Rectangle 31"/>
            <p:cNvSpPr/>
            <p:nvPr/>
          </p:nvSpPr>
          <p:spPr>
            <a:xfrm>
              <a:off x="571648" y="106039"/>
              <a:ext cx="155253" cy="29984"/>
            </a:xfrm>
            <a:prstGeom prst="rect">
              <a:avLst/>
            </a:prstGeom>
            <a:solidFill>
              <a:srgbClr val="B0B0B0"/>
            </a:solidFill>
            <a:ln w="12700" cap="flat">
              <a:noFill/>
              <a:miter lim="400000"/>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nvGrpSpPr>
            <p:cNvPr id="171" name="Group 32"/>
            <p:cNvGrpSpPr/>
            <p:nvPr/>
          </p:nvGrpSpPr>
          <p:grpSpPr>
            <a:xfrm>
              <a:off x="586374" y="2036915"/>
              <a:ext cx="125803" cy="138383"/>
              <a:chOff x="0" y="0"/>
              <a:chExt cx="125801" cy="138381"/>
            </a:xfrm>
          </p:grpSpPr>
          <p:sp>
            <p:nvSpPr>
              <p:cNvPr id="169" name="Oval 33"/>
              <p:cNvSpPr/>
              <p:nvPr/>
            </p:nvSpPr>
            <p:spPr>
              <a:xfrm>
                <a:off x="0" y="0"/>
                <a:ext cx="125802" cy="138382"/>
              </a:xfrm>
              <a:prstGeom prst="ellipse">
                <a:avLst/>
              </a:prstGeom>
              <a:gradFill flip="none" rotWithShape="1">
                <a:gsLst>
                  <a:gs pos="0">
                    <a:srgbClr val="0F0F0F"/>
                  </a:gs>
                  <a:gs pos="56000">
                    <a:srgbClr val="595959"/>
                  </a:gs>
                  <a:gs pos="91000">
                    <a:srgbClr val="808080"/>
                  </a:gs>
                  <a:gs pos="100000">
                    <a:srgbClr val="BFBFBF"/>
                  </a:gs>
                </a:gsLst>
                <a:lin ang="10800000" scaled="0"/>
              </a:gradFill>
              <a:ln w="3175" cap="flat">
                <a:solidFill>
                  <a:srgbClr val="262626"/>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sp>
            <p:nvSpPr>
              <p:cNvPr id="170" name="Rounded Rectangle 34"/>
              <p:cNvSpPr/>
              <p:nvPr/>
            </p:nvSpPr>
            <p:spPr>
              <a:xfrm>
                <a:off x="34130" y="37312"/>
                <a:ext cx="57540" cy="63757"/>
              </a:xfrm>
              <a:prstGeom prst="roundRect">
                <a:avLst>
                  <a:gd name="adj" fmla="val 16667"/>
                </a:avLst>
              </a:prstGeom>
              <a:solidFill>
                <a:srgbClr val="737373"/>
              </a:solidFill>
              <a:ln w="6350" cap="flat">
                <a:solidFill>
                  <a:srgbClr val="B0B0B0"/>
                </a:solidFill>
                <a:prstDash val="solid"/>
                <a:round/>
              </a:ln>
              <a:effectLst/>
            </p:spPr>
            <p:txBody>
              <a:bodyPr wrap="square" lIns="45719" tIns="45719" rIns="45719" bIns="45719" numCol="1" anchor="ctr">
                <a:noAutofit/>
              </a:bodyPr>
              <a:lstStyle/>
              <a:p>
                <a:pPr algn="ctr" hangingPunct="0">
                  <a:defRPr>
                    <a:solidFill>
                      <a:srgbClr val="FFFFFF"/>
                    </a:solidFill>
                  </a:defRPr>
                </a:pPr>
                <a:endParaRPr sz="1800" kern="0">
                  <a:solidFill>
                    <a:srgbClr val="FFFFFF"/>
                  </a:solidFill>
                  <a:latin typeface="Arial"/>
                  <a:cs typeface="Arial"/>
                  <a:sym typeface="Arial"/>
                </a:endParaRPr>
              </a:p>
            </p:txBody>
          </p:sp>
        </p:grpSp>
      </p:grpSp>
      <p:sp>
        <p:nvSpPr>
          <p:cNvPr id="173" name="Picture Placeholder 2"/>
          <p:cNvSpPr>
            <a:spLocks noGrp="1"/>
          </p:cNvSpPr>
          <p:nvPr>
            <p:ph type="pic" sz="quarter" idx="16"/>
          </p:nvPr>
        </p:nvSpPr>
        <p:spPr>
          <a:xfrm>
            <a:off x="6964081" y="3397602"/>
            <a:ext cx="1143175" cy="2403397"/>
          </a:xfrm>
          <a:prstGeom prst="rect">
            <a:avLst/>
          </a:prstGeom>
        </p:spPr>
        <p:txBody>
          <a:bodyPr lIns="91439" rIns="91439"/>
          <a:lstStyle/>
          <a:p>
            <a:endParaRPr/>
          </a:p>
        </p:txBody>
      </p:sp>
      <p:sp>
        <p:nvSpPr>
          <p:cNvPr id="174" name="Rectangle 36"/>
          <p:cNvSpPr/>
          <p:nvPr/>
        </p:nvSpPr>
        <p:spPr>
          <a:xfrm>
            <a:off x="0" y="0"/>
            <a:ext cx="9108506" cy="1152000"/>
          </a:xfrm>
          <a:prstGeom prst="rect">
            <a:avLst/>
          </a:prstGeom>
          <a:gradFill>
            <a:gsLst>
              <a:gs pos="0">
                <a:srgbClr val="F0F0F0"/>
              </a:gs>
              <a:gs pos="100000">
                <a:srgbClr val="FFFFFF"/>
              </a:gs>
            </a:gsLst>
          </a:gradFill>
          <a:ln w="12700">
            <a:miter lim="400000"/>
          </a:ln>
        </p:spPr>
        <p:txBody>
          <a:bodyPr lIns="45719" rIns="45719" anchor="ctr"/>
          <a:lstStyle/>
          <a:p>
            <a:pPr algn="ctr" hangingPunct="0">
              <a:defRPr sz="3600" b="1">
                <a:solidFill>
                  <a:srgbClr val="FFFFFF"/>
                </a:solidFill>
              </a:defRPr>
            </a:pPr>
            <a:endParaRPr sz="3600" b="1" kern="0">
              <a:solidFill>
                <a:srgbClr val="FFFFFF"/>
              </a:solidFill>
              <a:latin typeface="Arial"/>
              <a:cs typeface="Arial"/>
              <a:sym typeface="Arial"/>
            </a:endParaRPr>
          </a:p>
        </p:txBody>
      </p:sp>
      <p:sp>
        <p:nvSpPr>
          <p:cNvPr id="175" name="Title Text"/>
          <p:cNvSpPr txBox="1">
            <a:spLocks noGrp="1"/>
          </p:cNvSpPr>
          <p:nvPr>
            <p:ph type="title"/>
          </p:nvPr>
        </p:nvSpPr>
        <p:spPr>
          <a:xfrm>
            <a:off x="0" y="34312"/>
            <a:ext cx="9144000" cy="1035376"/>
          </a:xfrm>
          <a:prstGeom prst="rect">
            <a:avLst/>
          </a:prstGeom>
        </p:spPr>
        <p:txBody>
          <a:bodyPr/>
          <a:lstStyle/>
          <a:p>
            <a:r>
              <a:t>Title Text</a:t>
            </a:r>
          </a:p>
        </p:txBody>
      </p:sp>
      <p:pic>
        <p:nvPicPr>
          <p:cNvPr id="176" name="Picture 2" descr="Picture 2"/>
          <p:cNvPicPr>
            <a:picLocks noChangeAspect="1"/>
          </p:cNvPicPr>
          <p:nvPr/>
        </p:nvPicPr>
        <p:blipFill>
          <a:blip r:embed="rId2"/>
          <a:stretch>
            <a:fillRect/>
          </a:stretch>
        </p:blipFill>
        <p:spPr>
          <a:xfrm>
            <a:off x="8522682" y="141043"/>
            <a:ext cx="477241" cy="947943"/>
          </a:xfrm>
          <a:prstGeom prst="rect">
            <a:avLst/>
          </a:prstGeom>
          <a:ln w="12700">
            <a:miter lim="400000"/>
          </a:ln>
        </p:spPr>
      </p:pic>
      <p:sp>
        <p:nvSpPr>
          <p:cNvPr id="177"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718129947"/>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Custom Layout">
    <p:spTree>
      <p:nvGrpSpPr>
        <p:cNvPr id="1" name=""/>
        <p:cNvGrpSpPr/>
        <p:nvPr/>
      </p:nvGrpSpPr>
      <p:grpSpPr>
        <a:xfrm>
          <a:off x="0" y="0"/>
          <a:ext cx="0" cy="0"/>
          <a:chOff x="0" y="0"/>
          <a:chExt cx="0" cy="0"/>
        </a:xfrm>
      </p:grpSpPr>
      <p:sp>
        <p:nvSpPr>
          <p:cNvPr id="184" name="Body Level One…"/>
          <p:cNvSpPr txBox="1">
            <a:spLocks noGrp="1"/>
          </p:cNvSpPr>
          <p:nvPr>
            <p:ph type="body" sz="quarter" idx="1"/>
          </p:nvPr>
        </p:nvSpPr>
        <p:spPr>
          <a:xfrm>
            <a:off x="0" y="164638"/>
            <a:ext cx="9144000" cy="768087"/>
          </a:xfrm>
          <a:prstGeom prst="rect">
            <a:avLst/>
          </a:prstGeom>
        </p:spPr>
        <p:txBody>
          <a:bodyPr anchor="ctr">
            <a:normAutofit/>
          </a:bodyPr>
          <a:lstStyle>
            <a:lvl1pPr marL="0" indent="0" algn="ctr">
              <a:spcBef>
                <a:spcPts val="900"/>
              </a:spcBef>
              <a:buSzTx/>
              <a:buFontTx/>
              <a:buNone/>
              <a:defRPr sz="4000"/>
            </a:lvl1pPr>
            <a:lvl2pPr marL="865414" indent="-408214" algn="ctr">
              <a:spcBef>
                <a:spcPts val="900"/>
              </a:spcBef>
              <a:buFontTx/>
              <a:defRPr sz="4000"/>
            </a:lvl2pPr>
            <a:lvl3pPr marL="1295400" indent="-381000" algn="ctr">
              <a:spcBef>
                <a:spcPts val="900"/>
              </a:spcBef>
              <a:buFontTx/>
              <a:defRPr sz="4000"/>
            </a:lvl3pPr>
            <a:lvl4pPr marL="1828800" indent="-457200" algn="ctr">
              <a:spcBef>
                <a:spcPts val="900"/>
              </a:spcBef>
              <a:buFontTx/>
              <a:defRPr sz="4000"/>
            </a:lvl4pPr>
            <a:lvl5pPr marL="2286000" indent="-457200" algn="ctr">
              <a:spcBef>
                <a:spcPts val="900"/>
              </a:spcBef>
              <a:buFontTx/>
              <a:defRPr sz="4000"/>
            </a:lvl5pPr>
          </a:lstStyle>
          <a:p>
            <a:r>
              <a:t>Body Level One</a:t>
            </a:r>
          </a:p>
          <a:p>
            <a:pPr lvl="1"/>
            <a:r>
              <a:t>Body Level Two</a:t>
            </a:r>
          </a:p>
          <a:p>
            <a:pPr lvl="2"/>
            <a:r>
              <a:t>Body Level Three</a:t>
            </a:r>
          </a:p>
          <a:p>
            <a:pPr lvl="3"/>
            <a:r>
              <a:t>Body Level Four</a:t>
            </a:r>
          </a:p>
          <a:p>
            <a:pPr lvl="4"/>
            <a:r>
              <a:t>Body Level Five</a:t>
            </a:r>
          </a:p>
        </p:txBody>
      </p:sp>
      <p:sp>
        <p:nvSpPr>
          <p:cNvPr id="185" name="Rounded Rectangle 11"/>
          <p:cNvSpPr/>
          <p:nvPr/>
        </p:nvSpPr>
        <p:spPr>
          <a:xfrm>
            <a:off x="354008" y="1508785"/>
            <a:ext cx="2849841" cy="4865564"/>
          </a:xfrm>
          <a:prstGeom prst="roundRect">
            <a:avLst>
              <a:gd name="adj" fmla="val 3968"/>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86" name="Rounded Rectangle 14"/>
          <p:cNvSpPr/>
          <p:nvPr/>
        </p:nvSpPr>
        <p:spPr>
          <a:xfrm>
            <a:off x="531933" y="1796667"/>
            <a:ext cx="108521" cy="4320631"/>
          </a:xfrm>
          <a:prstGeom prst="roundRect">
            <a:avLst>
              <a:gd name="adj" fmla="val 50000"/>
            </a:avLst>
          </a:prstGeom>
          <a:solidFill>
            <a:srgbClr val="FFFFFF">
              <a:alpha val="41000"/>
            </a:srgbClr>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87" name="Half Frame 15"/>
          <p:cNvSpPr/>
          <p:nvPr/>
        </p:nvSpPr>
        <p:spPr>
          <a:xfrm rot="5400000">
            <a:off x="2508919" y="1734655"/>
            <a:ext cx="669776" cy="50233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6475" y="5125"/>
                </a:lnTo>
                <a:lnTo>
                  <a:pt x="5323" y="5125"/>
                </a:lnTo>
                <a:lnTo>
                  <a:pt x="5323" y="16277"/>
                </a:lnTo>
                <a:lnTo>
                  <a:pt x="0" y="21600"/>
                </a:lnTo>
                <a:close/>
              </a:path>
            </a:pathLst>
          </a:custGeom>
          <a:solidFill>
            <a:srgbClr val="FFFFFF">
              <a:alpha val="23000"/>
            </a:srgbClr>
          </a:solidFill>
          <a:ln w="12700">
            <a:miter lim="400000"/>
          </a:ln>
        </p:spPr>
        <p:txBody>
          <a:bodyPr lIns="45719" rIns="45719" anchor="ctr"/>
          <a:lstStyle/>
          <a:p>
            <a:pPr algn="ctr" hangingPunct="0"/>
            <a:endParaRPr sz="1800" kern="0">
              <a:solidFill>
                <a:srgbClr val="000000"/>
              </a:solidFill>
              <a:latin typeface="Arial"/>
              <a:cs typeface="Arial"/>
              <a:sym typeface="Arial"/>
            </a:endParaRPr>
          </a:p>
        </p:txBody>
      </p:sp>
      <p:sp>
        <p:nvSpPr>
          <p:cNvPr id="188"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854130004"/>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1_Title Slide">
    <p:spTree>
      <p:nvGrpSpPr>
        <p:cNvPr id="1" name=""/>
        <p:cNvGrpSpPr/>
        <p:nvPr/>
      </p:nvGrpSpPr>
      <p:grpSpPr>
        <a:xfrm>
          <a:off x="0" y="0"/>
          <a:ext cx="0" cy="0"/>
          <a:chOff x="0" y="0"/>
          <a:chExt cx="0" cy="0"/>
        </a:xfrm>
      </p:grpSpPr>
      <p:sp>
        <p:nvSpPr>
          <p:cNvPr id="195" name="Rectangle 11"/>
          <p:cNvSpPr/>
          <p:nvPr/>
        </p:nvSpPr>
        <p:spPr>
          <a:xfrm>
            <a:off x="2592288" y="892255"/>
            <a:ext cx="6551713" cy="3496852"/>
          </a:xfrm>
          <a:prstGeom prst="rect">
            <a:avLst/>
          </a:prstGeom>
          <a:solidFill>
            <a:schemeClr val="accent1"/>
          </a:soli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96" name="Rectangle 5"/>
          <p:cNvSpPr/>
          <p:nvPr/>
        </p:nvSpPr>
        <p:spPr>
          <a:xfrm>
            <a:off x="-1" y="0"/>
            <a:ext cx="1619673" cy="6858000"/>
          </a:xfrm>
          <a:prstGeom prst="rect">
            <a:avLst/>
          </a:prstGeom>
          <a:gradFill>
            <a:gsLst>
              <a:gs pos="0">
                <a:srgbClr val="EBEBEB"/>
              </a:gs>
              <a:gs pos="42000">
                <a:srgbClr val="EFEFEF"/>
              </a:gs>
              <a:gs pos="100000">
                <a:srgbClr val="FFFFFF"/>
              </a:gs>
            </a:gsLst>
          </a:gra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197" name="Straight Arrow Connector 8"/>
          <p:cNvSpPr/>
          <p:nvPr/>
        </p:nvSpPr>
        <p:spPr>
          <a:xfrm>
            <a:off x="711745" y="6602900"/>
            <a:ext cx="8432256" cy="1"/>
          </a:xfrm>
          <a:prstGeom prst="line">
            <a:avLst/>
          </a:prstGeom>
          <a:ln w="12700">
            <a:solidFill>
              <a:schemeClr val="accent1"/>
            </a:solidFill>
          </a:ln>
        </p:spPr>
        <p:txBody>
          <a:bodyPr lIns="45719" rIns="45719"/>
          <a:lstStyle/>
          <a:p>
            <a:pPr hangingPunct="0"/>
            <a:endParaRPr sz="1800" kern="0">
              <a:solidFill>
                <a:srgbClr val="000000"/>
              </a:solidFill>
              <a:latin typeface="Arial"/>
              <a:cs typeface="Arial"/>
              <a:sym typeface="Arial"/>
            </a:endParaRPr>
          </a:p>
        </p:txBody>
      </p:sp>
      <p:sp>
        <p:nvSpPr>
          <p:cNvPr id="198" name="Title Text"/>
          <p:cNvSpPr txBox="1">
            <a:spLocks noGrp="1"/>
          </p:cNvSpPr>
          <p:nvPr>
            <p:ph type="title"/>
          </p:nvPr>
        </p:nvSpPr>
        <p:spPr>
          <a:xfrm>
            <a:off x="3131840" y="2977903"/>
            <a:ext cx="5472608" cy="533309"/>
          </a:xfrm>
          <a:prstGeom prst="rect">
            <a:avLst/>
          </a:prstGeom>
        </p:spPr>
        <p:txBody>
          <a:bodyPr/>
          <a:lstStyle>
            <a:lvl1pPr>
              <a:defRPr>
                <a:solidFill>
                  <a:srgbClr val="FFFFFF"/>
                </a:solidFill>
              </a:defRPr>
            </a:lvl1pPr>
          </a:lstStyle>
          <a:p>
            <a:r>
              <a:t>Title Text</a:t>
            </a:r>
          </a:p>
        </p:txBody>
      </p:sp>
      <p:sp>
        <p:nvSpPr>
          <p:cNvPr id="199" name="Body Level One…"/>
          <p:cNvSpPr txBox="1">
            <a:spLocks noGrp="1"/>
          </p:cNvSpPr>
          <p:nvPr>
            <p:ph type="body" sz="quarter" idx="1"/>
          </p:nvPr>
        </p:nvSpPr>
        <p:spPr>
          <a:xfrm>
            <a:off x="3131840" y="3578447"/>
            <a:ext cx="5472608" cy="263476"/>
          </a:xfrm>
          <a:prstGeom prst="rect">
            <a:avLst/>
          </a:prstGeom>
        </p:spPr>
        <p:txBody>
          <a:bodyPr anchor="ctr">
            <a:normAutofit/>
          </a:bodyPr>
          <a:lstStyle>
            <a:lvl1pPr marL="0" indent="0">
              <a:spcBef>
                <a:spcPts val="200"/>
              </a:spcBef>
              <a:buSzTx/>
              <a:buFontTx/>
              <a:buNone/>
              <a:defRPr sz="1200">
                <a:solidFill>
                  <a:srgbClr val="FFFFFF"/>
                </a:solidFill>
              </a:defRPr>
            </a:lvl1pPr>
            <a:lvl2pPr marL="579664" indent="-122464">
              <a:spcBef>
                <a:spcPts val="200"/>
              </a:spcBef>
              <a:buFontTx/>
              <a:defRPr sz="1200">
                <a:solidFill>
                  <a:srgbClr val="FFFFFF"/>
                </a:solidFill>
              </a:defRPr>
            </a:lvl2pPr>
            <a:lvl3pPr marL="1028700" indent="-114300">
              <a:spcBef>
                <a:spcPts val="200"/>
              </a:spcBef>
              <a:buFontTx/>
              <a:defRPr sz="1200">
                <a:solidFill>
                  <a:srgbClr val="FFFFFF"/>
                </a:solidFill>
              </a:defRPr>
            </a:lvl3pPr>
            <a:lvl4pPr marL="1508760" indent="-137160">
              <a:spcBef>
                <a:spcPts val="200"/>
              </a:spcBef>
              <a:buFontTx/>
              <a:defRPr sz="1200">
                <a:solidFill>
                  <a:srgbClr val="FFFFFF"/>
                </a:solidFill>
              </a:defRPr>
            </a:lvl4pPr>
            <a:lvl5pPr marL="1965960" indent="-137160">
              <a:spcBef>
                <a:spcPts val="200"/>
              </a:spcBef>
              <a:buFontTx/>
              <a:defRPr sz="1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00" name="Straight Arrow Connector 12"/>
          <p:cNvSpPr/>
          <p:nvPr/>
        </p:nvSpPr>
        <p:spPr>
          <a:xfrm>
            <a:off x="-1" y="260648"/>
            <a:ext cx="9144001" cy="1"/>
          </a:xfrm>
          <a:prstGeom prst="line">
            <a:avLst/>
          </a:prstGeom>
          <a:ln w="12700">
            <a:solidFill>
              <a:schemeClr val="accent1"/>
            </a:solidFill>
          </a:ln>
        </p:spPr>
        <p:txBody>
          <a:bodyPr lIns="45719" rIns="45719"/>
          <a:lstStyle/>
          <a:p>
            <a:pPr hangingPunct="0"/>
            <a:endParaRPr sz="1800" kern="0">
              <a:solidFill>
                <a:srgbClr val="000000"/>
              </a:solidFill>
              <a:latin typeface="Arial"/>
              <a:cs typeface="Arial"/>
              <a:sym typeface="Arial"/>
            </a:endParaRPr>
          </a:p>
        </p:txBody>
      </p:sp>
      <p:sp>
        <p:nvSpPr>
          <p:cNvPr id="201" name="Slide Number"/>
          <p:cNvSpPr txBox="1">
            <a:spLocks noGrp="1"/>
          </p:cNvSpPr>
          <p:nvPr>
            <p:ph type="sldNum" sz="quarter" idx="2"/>
          </p:nvPr>
        </p:nvSpPr>
        <p:spPr>
          <a:prstGeom prst="rect">
            <a:avLst/>
          </a:prstGeom>
        </p:spPr>
        <p:txBody>
          <a:bodyPr/>
          <a:lstStyle/>
          <a:p>
            <a:fld id="{86CB4B4D-7CA3-9044-876B-883B54F8677D}" type="slidenum">
              <a:rPr/>
              <a:pPr/>
              <a:t>‹nº›</a:t>
            </a:fld>
            <a:endParaRPr/>
          </a:p>
        </p:txBody>
      </p:sp>
    </p:spTree>
    <p:extLst>
      <p:ext uri="{BB962C8B-B14F-4D97-AF65-F5344CB8AC3E}">
        <p14:creationId xmlns:p14="http://schemas.microsoft.com/office/powerpoint/2010/main" val="400230604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pt-BR"/>
              <a:t>Clique para editar o título mestre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CD2834D4-E371-4081-A253-FBDBB8080464}" type="datetime1">
              <a:rPr lang="pt-BR" smtClean="0"/>
              <a:t>15/06/2023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2256105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4ADA07F-1EC4-474B-8C80-CA6455FE8FC8}" type="datetime1">
              <a:rPr lang="pt-BR" smtClean="0"/>
              <a:t>15/06/2023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2475178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1F400-BAF0-4CB9-B1BA-B6D880AE5500}" type="datetime1">
              <a:rPr lang="pt-BR" smtClean="0"/>
              <a:t>15/06/2023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228023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367757A2-402E-437A-BDCB-BF2A02AB3881}" type="datetime1">
              <a:rPr lang="pt-BR" smtClean="0"/>
              <a:t>15/06/2023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861010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pt-BR"/>
              <a:t>Clique para editar o título mestre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8C101115-899F-4882-9DD9-35CED727C711}" type="datetime1">
              <a:rPr lang="pt-BR" smtClean="0"/>
              <a:t>15/06/2023</a:t>
            </a:fld>
            <a:endParaRPr lang="pt-BR"/>
          </a:p>
        </p:txBody>
      </p:sp>
      <p:sp>
        <p:nvSpPr>
          <p:cNvPr id="6" name="Footer Placeholder 5"/>
          <p:cNvSpPr>
            <a:spLocks noGrp="1"/>
          </p:cNvSpPr>
          <p:nvPr>
            <p:ph type="ftr" sz="quarter" idx="11"/>
          </p:nvPr>
        </p:nvSpPr>
        <p:spPr>
          <a:xfrm>
            <a:off x="533400" y="6172200"/>
            <a:ext cx="5811724" cy="365125"/>
          </a:xfrm>
        </p:spPr>
        <p:txBody>
          <a:bodyPr/>
          <a:lstStyle/>
          <a:p>
            <a:endParaRPr lang="pt-BR"/>
          </a:p>
        </p:txBody>
      </p:sp>
      <p:sp>
        <p:nvSpPr>
          <p:cNvPr id="7" name="Slide Number Placeholder 6"/>
          <p:cNvSpPr>
            <a:spLocks noGrp="1"/>
          </p:cNvSpPr>
          <p:nvPr>
            <p:ph type="sldNum" sz="quarter" idx="12"/>
          </p:nvPr>
        </p:nvSpPr>
        <p:spPr/>
        <p:txBody>
          <a:bodyPr/>
          <a:lstStyle/>
          <a:p>
            <a:fld id="{0C16EBD4-B60F-4A9B-ADDF-D5A1BF443BF7}" type="slidenum">
              <a:rPr lang="pt-BR" smtClean="0"/>
              <a:t>‹nº›</a:t>
            </a:fld>
            <a:endParaRPr lang="pt-BR"/>
          </a:p>
        </p:txBody>
      </p:sp>
    </p:spTree>
    <p:extLst>
      <p:ext uri="{BB962C8B-B14F-4D97-AF65-F5344CB8AC3E}">
        <p14:creationId xmlns:p14="http://schemas.microsoft.com/office/powerpoint/2010/main" val="1753243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image" Target="../media/image1.png"/><Relationship Id="rId2" Type="http://schemas.openxmlformats.org/officeDocument/2006/relationships/slideLayout" Target="../slideLayouts/slideLayout19.xml"/><Relationship Id="rId16" Type="http://schemas.openxmlformats.org/officeDocument/2006/relationships/theme" Target="../theme/theme2.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6" Type="http://schemas.openxmlformats.org/officeDocument/2006/relationships/image" Target="../media/image1.png"/><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theme" Target="../theme/theme3.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1098E24-5C6D-4E2B-A648-D7F6057A837C}" type="datetime1">
              <a:rPr lang="pt-BR" smtClean="0"/>
              <a:t>15/06/2023</a:t>
            </a:fld>
            <a:endParaRPr lang="pt-B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t-B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C16EBD4-B60F-4A9B-ADDF-D5A1BF443BF7}" type="slidenum">
              <a:rPr lang="pt-BR" smtClean="0"/>
              <a:t>‹nº›</a:t>
            </a:fld>
            <a:endParaRPr lang="pt-BR"/>
          </a:p>
        </p:txBody>
      </p:sp>
    </p:spTree>
    <p:extLst>
      <p:ext uri="{BB962C8B-B14F-4D97-AF65-F5344CB8AC3E}">
        <p14:creationId xmlns:p14="http://schemas.microsoft.com/office/powerpoint/2010/main" val="2691224405"/>
      </p:ext>
    </p:extLst>
  </p:cSld>
  <p:clrMap bg1="dk1" tx1="lt1" bg2="dk2" tx2="lt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 id="2147483874" r:id="rId14"/>
    <p:sldLayoutId id="2147483875" r:id="rId15"/>
    <p:sldLayoutId id="2147483876" r:id="rId16"/>
    <p:sldLayoutId id="2147483877"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
          <p:cNvSpPr/>
          <p:nvPr/>
        </p:nvSpPr>
        <p:spPr>
          <a:xfrm>
            <a:off x="-1" y="0"/>
            <a:ext cx="1619673" cy="6858000"/>
          </a:xfrm>
          <a:prstGeom prst="rect">
            <a:avLst/>
          </a:prstGeom>
          <a:gradFill>
            <a:gsLst>
              <a:gs pos="0">
                <a:srgbClr val="EBEBEB"/>
              </a:gs>
              <a:gs pos="42000">
                <a:srgbClr val="EFEFEF"/>
              </a:gs>
              <a:gs pos="100000">
                <a:srgbClr val="FFFFFF"/>
              </a:gs>
            </a:gsLst>
          </a:gra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3" name="Title Text"/>
          <p:cNvSpPr txBox="1">
            <a:spLocks noGrp="1"/>
          </p:cNvSpPr>
          <p:nvPr>
            <p:ph type="title"/>
          </p:nvPr>
        </p:nvSpPr>
        <p:spPr>
          <a:xfrm>
            <a:off x="1584000" y="34312"/>
            <a:ext cx="7560000" cy="10353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pic>
        <p:nvPicPr>
          <p:cNvPr id="4" name="Picture 2" descr="Picture 2"/>
          <p:cNvPicPr>
            <a:picLocks noChangeAspect="1"/>
          </p:cNvPicPr>
          <p:nvPr/>
        </p:nvPicPr>
        <p:blipFill>
          <a:blip r:embed="rId17"/>
          <a:stretch>
            <a:fillRect/>
          </a:stretch>
        </p:blipFill>
        <p:spPr>
          <a:xfrm>
            <a:off x="536044" y="2525149"/>
            <a:ext cx="1087452" cy="2160001"/>
          </a:xfrm>
          <a:prstGeom prst="rect">
            <a:avLst/>
          </a:prstGeom>
          <a:ln w="12700">
            <a:miter lim="400000"/>
          </a:ln>
        </p:spPr>
      </p:pic>
      <p:sp>
        <p:nvSpPr>
          <p:cNvPr id="5" name="Straight Arrow Connector 8"/>
          <p:cNvSpPr/>
          <p:nvPr/>
        </p:nvSpPr>
        <p:spPr>
          <a:xfrm>
            <a:off x="711745" y="6602900"/>
            <a:ext cx="8432256" cy="1"/>
          </a:xfrm>
          <a:prstGeom prst="line">
            <a:avLst/>
          </a:prstGeom>
          <a:ln w="12700">
            <a:solidFill>
              <a:schemeClr val="accent1"/>
            </a:solidFill>
          </a:ln>
        </p:spPr>
        <p:txBody>
          <a:bodyPr lIns="45719" rIns="45719"/>
          <a:lstStyle/>
          <a:p>
            <a:pPr hangingPunct="0"/>
            <a:endParaRPr sz="1800" kern="0">
              <a:solidFill>
                <a:srgbClr val="000000"/>
              </a:solidFill>
              <a:latin typeface="Arial"/>
              <a:cs typeface="Arial"/>
              <a:sym typeface="Arial"/>
            </a:endParaRPr>
          </a:p>
        </p:txBody>
      </p:sp>
      <p:sp>
        <p:nvSpPr>
          <p:cNvPr id="6"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6217213" y="6217851"/>
            <a:ext cx="335987" cy="276999"/>
          </a:xfrm>
          <a:prstGeom prst="rect">
            <a:avLst/>
          </a:prstGeom>
          <a:ln w="12700">
            <a:miter lim="400000"/>
          </a:ln>
        </p:spPr>
        <p:txBody>
          <a:bodyPr wrap="none" lIns="45719" rIns="45719" anchor="ctr">
            <a:spAutoFit/>
          </a:bodyPr>
          <a:lstStyle>
            <a:lvl1pPr algn="r">
              <a:defRPr sz="1200"/>
            </a:lvl1pPr>
          </a:lstStyle>
          <a:p>
            <a:pPr hangingPunct="0"/>
            <a:fld id="{86CB4B4D-7CA3-9044-876B-883B54F8677D}" type="slidenum">
              <a:rPr kern="0">
                <a:solidFill>
                  <a:srgbClr val="000000"/>
                </a:solidFill>
                <a:latin typeface="Arial"/>
                <a:cs typeface="Arial"/>
                <a:sym typeface="Arial"/>
              </a:rPr>
              <a:pPr hangingPunct="0"/>
              <a:t>‹nº›</a:t>
            </a:fld>
            <a:endParaRPr kern="0">
              <a:solidFill>
                <a:srgbClr val="000000"/>
              </a:solidFill>
              <a:latin typeface="Arial"/>
              <a:cs typeface="Arial"/>
              <a:sym typeface="Arial"/>
            </a:endParaRPr>
          </a:p>
        </p:txBody>
      </p:sp>
    </p:spTree>
    <p:extLst>
      <p:ext uri="{BB962C8B-B14F-4D97-AF65-F5344CB8AC3E}">
        <p14:creationId xmlns:p14="http://schemas.microsoft.com/office/powerpoint/2010/main" val="1908556638"/>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927" r:id="rId15"/>
  </p:sldLayoutIdLst>
  <p:transition spd="med"/>
  <p:txStyles>
    <p:titleStyle>
      <a:lvl1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
          <p:cNvSpPr/>
          <p:nvPr/>
        </p:nvSpPr>
        <p:spPr>
          <a:xfrm>
            <a:off x="-1" y="0"/>
            <a:ext cx="1619673" cy="6858000"/>
          </a:xfrm>
          <a:prstGeom prst="rect">
            <a:avLst/>
          </a:prstGeom>
          <a:gradFill>
            <a:gsLst>
              <a:gs pos="0">
                <a:srgbClr val="EBEBEB"/>
              </a:gs>
              <a:gs pos="42000">
                <a:srgbClr val="EFEFEF"/>
              </a:gs>
              <a:gs pos="100000">
                <a:srgbClr val="FFFFFF"/>
              </a:gs>
            </a:gsLst>
          </a:gradFill>
          <a:ln w="12700">
            <a:miter lim="400000"/>
          </a:ln>
        </p:spPr>
        <p:txBody>
          <a:bodyPr lIns="45719" rIns="45719" anchor="ctr"/>
          <a:lstStyle/>
          <a:p>
            <a:pPr algn="ctr" hangingPunct="0">
              <a:defRPr>
                <a:solidFill>
                  <a:srgbClr val="FFFFFF"/>
                </a:solidFill>
              </a:defRPr>
            </a:pPr>
            <a:endParaRPr sz="1800" kern="0">
              <a:solidFill>
                <a:srgbClr val="FFFFFF"/>
              </a:solidFill>
              <a:latin typeface="Arial"/>
              <a:cs typeface="Arial"/>
              <a:sym typeface="Arial"/>
            </a:endParaRPr>
          </a:p>
        </p:txBody>
      </p:sp>
      <p:sp>
        <p:nvSpPr>
          <p:cNvPr id="3" name="Title Text"/>
          <p:cNvSpPr txBox="1">
            <a:spLocks noGrp="1"/>
          </p:cNvSpPr>
          <p:nvPr>
            <p:ph type="title"/>
          </p:nvPr>
        </p:nvSpPr>
        <p:spPr>
          <a:xfrm>
            <a:off x="1584000" y="34312"/>
            <a:ext cx="7560000" cy="10353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pic>
        <p:nvPicPr>
          <p:cNvPr id="4" name="Picture 2" descr="Picture 2"/>
          <p:cNvPicPr>
            <a:picLocks noChangeAspect="1"/>
          </p:cNvPicPr>
          <p:nvPr/>
        </p:nvPicPr>
        <p:blipFill>
          <a:blip r:embed="rId16"/>
          <a:stretch>
            <a:fillRect/>
          </a:stretch>
        </p:blipFill>
        <p:spPr>
          <a:xfrm>
            <a:off x="536044" y="2525149"/>
            <a:ext cx="1087452" cy="2160001"/>
          </a:xfrm>
          <a:prstGeom prst="rect">
            <a:avLst/>
          </a:prstGeom>
          <a:ln w="12700">
            <a:miter lim="400000"/>
          </a:ln>
        </p:spPr>
      </p:pic>
      <p:sp>
        <p:nvSpPr>
          <p:cNvPr id="5" name="Straight Arrow Connector 8"/>
          <p:cNvSpPr/>
          <p:nvPr/>
        </p:nvSpPr>
        <p:spPr>
          <a:xfrm>
            <a:off x="711745" y="6602900"/>
            <a:ext cx="8432256" cy="1"/>
          </a:xfrm>
          <a:prstGeom prst="line">
            <a:avLst/>
          </a:prstGeom>
          <a:ln w="12700">
            <a:solidFill>
              <a:schemeClr val="accent1"/>
            </a:solidFill>
          </a:ln>
        </p:spPr>
        <p:txBody>
          <a:bodyPr lIns="45719" rIns="45719"/>
          <a:lstStyle/>
          <a:p>
            <a:pPr hangingPunct="0"/>
            <a:endParaRPr sz="1800" kern="0">
              <a:solidFill>
                <a:srgbClr val="000000"/>
              </a:solidFill>
              <a:latin typeface="Arial"/>
              <a:cs typeface="Arial"/>
              <a:sym typeface="Arial"/>
            </a:endParaRPr>
          </a:p>
        </p:txBody>
      </p:sp>
      <p:sp>
        <p:nvSpPr>
          <p:cNvPr id="6"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7" name="Slide Number"/>
          <p:cNvSpPr txBox="1">
            <a:spLocks noGrp="1"/>
          </p:cNvSpPr>
          <p:nvPr>
            <p:ph type="sldNum" sz="quarter" idx="2"/>
          </p:nvPr>
        </p:nvSpPr>
        <p:spPr>
          <a:xfrm>
            <a:off x="6217213" y="6217851"/>
            <a:ext cx="335987" cy="276999"/>
          </a:xfrm>
          <a:prstGeom prst="rect">
            <a:avLst/>
          </a:prstGeom>
          <a:ln w="12700">
            <a:miter lim="400000"/>
          </a:ln>
        </p:spPr>
        <p:txBody>
          <a:bodyPr wrap="none" lIns="45719" rIns="45719" anchor="ctr">
            <a:spAutoFit/>
          </a:bodyPr>
          <a:lstStyle>
            <a:lvl1pPr algn="r">
              <a:defRPr sz="1200"/>
            </a:lvl1pPr>
          </a:lstStyle>
          <a:p>
            <a:pPr hangingPunct="0"/>
            <a:fld id="{86CB4B4D-7CA3-9044-876B-883B54F8677D}" type="slidenum">
              <a:rPr kern="0">
                <a:solidFill>
                  <a:srgbClr val="000000"/>
                </a:solidFill>
                <a:latin typeface="Arial"/>
                <a:cs typeface="Arial"/>
                <a:sym typeface="Arial"/>
              </a:rPr>
              <a:pPr hangingPunct="0"/>
              <a:t>‹nº›</a:t>
            </a:fld>
            <a:endParaRPr kern="0">
              <a:solidFill>
                <a:srgbClr val="000000"/>
              </a:solidFill>
              <a:latin typeface="Arial"/>
              <a:cs typeface="Arial"/>
              <a:sym typeface="Arial"/>
            </a:endParaRPr>
          </a:p>
        </p:txBody>
      </p:sp>
    </p:spTree>
    <p:extLst>
      <p:ext uri="{BB962C8B-B14F-4D97-AF65-F5344CB8AC3E}">
        <p14:creationId xmlns:p14="http://schemas.microsoft.com/office/powerpoint/2010/main" val="3975095837"/>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6" r:id="rId5"/>
    <p:sldLayoutId id="2147483917" r:id="rId6"/>
    <p:sldLayoutId id="2147483918" r:id="rId7"/>
    <p:sldLayoutId id="2147483919" r:id="rId8"/>
    <p:sldLayoutId id="2147483920" r:id="rId9"/>
    <p:sldLayoutId id="2147483921" r:id="rId10"/>
    <p:sldLayoutId id="2147483922" r:id="rId11"/>
    <p:sldLayoutId id="2147483923" r:id="rId12"/>
    <p:sldLayoutId id="2147483924" r:id="rId13"/>
    <p:sldLayoutId id="2147483925" r:id="rId14"/>
  </p:sldLayoutIdLst>
  <p:transition spd="med"/>
  <p:txStyles>
    <p:titleStyle>
      <a:lvl1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3" Type="http://schemas.openxmlformats.org/officeDocument/2006/relationships/hyperlink" Target="https://new.safernet.org.br/denuncie" TargetMode="External"/><Relationship Id="rId2" Type="http://schemas.openxmlformats.org/officeDocument/2006/relationships/image" Target="../media/image21.jpeg"/><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png"/><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2D7C63-562A-41C7-892E-0C73F5D59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ctrTitle"/>
          </p:nvPr>
        </p:nvSpPr>
        <p:spPr>
          <a:xfrm>
            <a:off x="3837553" y="685799"/>
            <a:ext cx="4619455" cy="2971801"/>
          </a:xfrm>
        </p:spPr>
        <p:txBody>
          <a:bodyPr>
            <a:normAutofit/>
          </a:bodyPr>
          <a:lstStyle/>
          <a:p>
            <a:pPr>
              <a:lnSpc>
                <a:spcPct val="90000"/>
              </a:lnSpc>
              <a:spcAft>
                <a:spcPts val="800"/>
              </a:spcAft>
            </a:pPr>
            <a:r>
              <a:rPr lang="pt-BR" sz="3400"/>
              <a:t> GRUPO 3</a:t>
            </a:r>
            <a:br>
              <a:rPr lang="pt-BR" sz="3400"/>
            </a:br>
            <a:r>
              <a:rPr lang="pt-BR" sz="3400">
                <a:effectLst/>
                <a:latin typeface="Arial" panose="020B0604020202020204" pitchFamily="34" charset="0"/>
                <a:ea typeface="Calibri" panose="020F0502020204030204" pitchFamily="34" charset="0"/>
                <a:cs typeface="Times New Roman" panose="02020603050405020304" pitchFamily="18" charset="0"/>
              </a:rPr>
              <a:t>CRIMES CIBERNÉTICOS - EXTORSÃO CIBERNÉTICA </a:t>
            </a:r>
            <a:br>
              <a:rPr lang="pt-BR" sz="3400">
                <a:effectLst/>
                <a:latin typeface="Calibri" panose="020F0502020204030204" pitchFamily="34" charset="0"/>
                <a:ea typeface="Calibri" panose="020F0502020204030204" pitchFamily="34" charset="0"/>
                <a:cs typeface="Times New Roman" panose="02020603050405020304" pitchFamily="18" charset="0"/>
              </a:rPr>
            </a:br>
            <a:r>
              <a:rPr lang="pt-BR" sz="3400">
                <a:effectLst/>
                <a:latin typeface="Arial" panose="020B0604020202020204" pitchFamily="34" charset="0"/>
                <a:ea typeface="Calibri" panose="020F0502020204030204" pitchFamily="34" charset="0"/>
              </a:rPr>
              <a:t>DIREITO DIGITAL</a:t>
            </a:r>
            <a:r>
              <a:rPr lang="pt-BR" sz="3400">
                <a:effectLst/>
              </a:rPr>
              <a:t> </a:t>
            </a:r>
            <a:endParaRPr lang="pt-BR" sz="3400"/>
          </a:p>
        </p:txBody>
      </p:sp>
      <p:sp>
        <p:nvSpPr>
          <p:cNvPr id="3" name="Subtítulo 2"/>
          <p:cNvSpPr>
            <a:spLocks noGrp="1"/>
          </p:cNvSpPr>
          <p:nvPr>
            <p:ph type="subTitle" idx="1"/>
          </p:nvPr>
        </p:nvSpPr>
        <p:spPr>
          <a:xfrm>
            <a:off x="3836592" y="3843867"/>
            <a:ext cx="4625947" cy="1947333"/>
          </a:xfrm>
        </p:spPr>
        <p:txBody>
          <a:bodyPr>
            <a:normAutofit fontScale="55000" lnSpcReduction="20000"/>
          </a:bodyPr>
          <a:lstStyle/>
          <a:p>
            <a:pPr>
              <a:lnSpc>
                <a:spcPct val="90000"/>
              </a:lnSpc>
            </a:pPr>
            <a:endParaRPr lang="pt-BR" sz="700" dirty="0"/>
          </a:p>
          <a:p>
            <a:pPr>
              <a:lnSpc>
                <a:spcPct val="90000"/>
              </a:lnSpc>
            </a:pPr>
            <a:endParaRPr lang="pt-BR" sz="700" dirty="0"/>
          </a:p>
          <a:p>
            <a:pPr>
              <a:lnSpc>
                <a:spcPct val="90000"/>
              </a:lnSpc>
            </a:pPr>
            <a:r>
              <a:rPr lang="pt-BR" sz="700" dirty="0"/>
              <a:t> </a:t>
            </a:r>
          </a:p>
          <a:p>
            <a:pPr>
              <a:lnSpc>
                <a:spcPct val="90000"/>
              </a:lnSpc>
            </a:pPr>
            <a:endParaRPr lang="pt-BR" sz="700" dirty="0"/>
          </a:p>
          <a:p>
            <a:pPr>
              <a:lnSpc>
                <a:spcPct val="90000"/>
              </a:lnSpc>
            </a:pPr>
            <a:r>
              <a:rPr lang="pt-BR" sz="2200" dirty="0">
                <a:solidFill>
                  <a:schemeClr val="tx1"/>
                </a:solidFill>
              </a:rPr>
              <a:t>Ana Beatriz </a:t>
            </a:r>
            <a:r>
              <a:rPr lang="pt-BR" sz="2200" dirty="0" err="1">
                <a:solidFill>
                  <a:schemeClr val="tx1"/>
                </a:solidFill>
              </a:rPr>
              <a:t>C.S.de</a:t>
            </a:r>
            <a:r>
              <a:rPr lang="pt-BR" sz="2200" dirty="0">
                <a:solidFill>
                  <a:schemeClr val="tx1"/>
                </a:solidFill>
              </a:rPr>
              <a:t> Almeida</a:t>
            </a:r>
          </a:p>
          <a:p>
            <a:pPr>
              <a:lnSpc>
                <a:spcPct val="90000"/>
              </a:lnSpc>
              <a:spcAft>
                <a:spcPts val="800"/>
              </a:spcAft>
            </a:pPr>
            <a:r>
              <a:rPr lang="pt-BR" sz="2200" dirty="0">
                <a:solidFill>
                  <a:schemeClr val="tx1"/>
                </a:solidFill>
              </a:rPr>
              <a:t>Brenda Da Silva Meireles</a:t>
            </a:r>
          </a:p>
          <a:p>
            <a:pPr>
              <a:lnSpc>
                <a:spcPct val="90000"/>
              </a:lnSpc>
              <a:spcAft>
                <a:spcPts val="800"/>
              </a:spcAft>
            </a:pPr>
            <a:r>
              <a:rPr lang="pt-BR" sz="2200" dirty="0" err="1">
                <a:solidFill>
                  <a:schemeClr val="tx1"/>
                </a:solidFill>
              </a:rPr>
              <a:t>Anielly</a:t>
            </a:r>
            <a:r>
              <a:rPr lang="pt-BR" sz="2200" dirty="0">
                <a:solidFill>
                  <a:schemeClr val="tx1"/>
                </a:solidFill>
              </a:rPr>
              <a:t> Cristina </a:t>
            </a:r>
            <a:r>
              <a:rPr lang="pt-BR" sz="2200" dirty="0" err="1">
                <a:solidFill>
                  <a:schemeClr val="tx1"/>
                </a:solidFill>
              </a:rPr>
              <a:t>Flausino</a:t>
            </a:r>
            <a:r>
              <a:rPr lang="pt-BR" sz="2200" dirty="0">
                <a:solidFill>
                  <a:schemeClr val="tx1"/>
                </a:solidFill>
              </a:rPr>
              <a:t> Furtado </a:t>
            </a:r>
          </a:p>
          <a:p>
            <a:pPr>
              <a:lnSpc>
                <a:spcPct val="90000"/>
              </a:lnSpc>
              <a:spcAft>
                <a:spcPts val="800"/>
              </a:spcAft>
            </a:pPr>
            <a:r>
              <a:rPr lang="pt-BR" sz="2200" dirty="0">
                <a:solidFill>
                  <a:schemeClr val="tx1"/>
                </a:solidFill>
              </a:rPr>
              <a:t>Giovanna Azevedo De Sousa </a:t>
            </a:r>
          </a:p>
          <a:p>
            <a:pPr>
              <a:lnSpc>
                <a:spcPct val="90000"/>
              </a:lnSpc>
              <a:spcAft>
                <a:spcPts val="800"/>
              </a:spcAft>
            </a:pPr>
            <a:r>
              <a:rPr lang="pt-BR" sz="2200" dirty="0">
                <a:solidFill>
                  <a:schemeClr val="tx1"/>
                </a:solidFill>
              </a:rPr>
              <a:t>Yasmin </a:t>
            </a:r>
            <a:r>
              <a:rPr lang="pt-BR" sz="2200" dirty="0" err="1">
                <a:solidFill>
                  <a:schemeClr val="tx1"/>
                </a:solidFill>
              </a:rPr>
              <a:t>Lorranne</a:t>
            </a:r>
            <a:r>
              <a:rPr lang="pt-BR" sz="2200" dirty="0">
                <a:solidFill>
                  <a:schemeClr val="tx1"/>
                </a:solidFill>
              </a:rPr>
              <a:t> Estevam De Melo </a:t>
            </a:r>
          </a:p>
          <a:p>
            <a:pPr>
              <a:lnSpc>
                <a:spcPct val="90000"/>
              </a:lnSpc>
            </a:pPr>
            <a:endParaRPr lang="pt-BR" sz="700" dirty="0"/>
          </a:p>
        </p:txBody>
      </p:sp>
      <p:pic>
        <p:nvPicPr>
          <p:cNvPr id="6" name="Picture 5">
            <a:extLst>
              <a:ext uri="{FF2B5EF4-FFF2-40B4-BE49-F238E27FC236}">
                <a16:creationId xmlns:a16="http://schemas.microsoft.com/office/drawing/2014/main" id="{56A22F3D-58CA-5D3D-E9A4-90F3DC0631BB}"/>
              </a:ext>
            </a:extLst>
          </p:cNvPr>
          <p:cNvPicPr>
            <a:picLocks noChangeAspect="1"/>
          </p:cNvPicPr>
          <p:nvPr/>
        </p:nvPicPr>
        <p:blipFill rotWithShape="1">
          <a:blip r:embed="rId2"/>
          <a:srcRect l="33900" r="34387"/>
          <a:stretch/>
        </p:blipFill>
        <p:spPr>
          <a:xfrm>
            <a:off x="20" y="10"/>
            <a:ext cx="3479779" cy="6857990"/>
          </a:xfrm>
          <a:prstGeom prst="rect">
            <a:avLst/>
          </a:prstGeom>
          <a:effectLst>
            <a:innerShdw blurRad="57150" dist="38100" dir="14460000">
              <a:prstClr val="black">
                <a:alpha val="70000"/>
              </a:prstClr>
            </a:innerShdw>
          </a:effectLst>
        </p:spPr>
      </p:pic>
      <p:sp>
        <p:nvSpPr>
          <p:cNvPr id="4" name="Espaço Reservado para Número de Slide 3"/>
          <p:cNvSpPr>
            <a:spLocks noGrp="1"/>
          </p:cNvSpPr>
          <p:nvPr>
            <p:ph type="sldNum" sz="quarter" idx="12"/>
          </p:nvPr>
        </p:nvSpPr>
        <p:spPr>
          <a:xfrm flipH="1">
            <a:off x="7719223" y="5578475"/>
            <a:ext cx="53178" cy="373591"/>
          </a:xfrm>
        </p:spPr>
        <p:txBody>
          <a:bodyPr>
            <a:normAutofit fontScale="77500" lnSpcReduction="20000"/>
          </a:bodyPr>
          <a:lstStyle/>
          <a:p>
            <a:r>
              <a:rPr lang="pt-BR" dirty="0"/>
              <a:t>1</a:t>
            </a:r>
          </a:p>
        </p:txBody>
      </p:sp>
      <p:grpSp>
        <p:nvGrpSpPr>
          <p:cNvPr id="12" name="Group 11">
            <a:extLst>
              <a:ext uri="{FF2B5EF4-FFF2-40B4-BE49-F238E27FC236}">
                <a16:creationId xmlns:a16="http://schemas.microsoft.com/office/drawing/2014/main" id="{6DF25E23-BE15-4E36-A700-59F0CE8C54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3" name="Straight Connector 12">
              <a:extLst>
                <a:ext uri="{FF2B5EF4-FFF2-40B4-BE49-F238E27FC236}">
                  <a16:creationId xmlns:a16="http://schemas.microsoft.com/office/drawing/2014/main" id="{2CE9353A-F333-4305-BED0-D126D75F5D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95D1D327-6D34-4AB1-BBCB-FFD18B927B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C3D4CCB5-F27F-4868-B1D4-55D8654F07D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55F00F96-8833-4C32-AD31-05286BC8005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C22EE3D4-FE2C-4B01-BC8C-3CE2C6CC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41331507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0" y="0"/>
            <a:ext cx="9143999" cy="737914"/>
          </a:xfrm>
          <a:solidFill>
            <a:schemeClr val="tx1"/>
          </a:solidFill>
        </p:spPr>
        <p:txBody>
          <a:bodyPr>
            <a:normAutofit fontScale="90000"/>
          </a:bodyPr>
          <a:lstStyle/>
          <a:p>
            <a:pPr marL="571500" marR="0" indent="-571500" algn="ctr" defTabSz="914400" rtl="0" fontAlgn="auto" latinLnBrk="0" hangingPunct="0">
              <a:lnSpc>
                <a:spcPct val="100000"/>
              </a:lnSpc>
              <a:spcBef>
                <a:spcPts val="0"/>
              </a:spcBef>
              <a:spcAft>
                <a:spcPts val="0"/>
              </a:spcAft>
              <a:buFont typeface="Wingdings" pitchFamily="2" charset="2"/>
              <a:buChar char="Ø"/>
              <a:tabLst/>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r>
              <a:rPr lang="pt-BR" sz="3100" kern="1200" dirty="0">
                <a:solidFill>
                  <a:schemeClr val="accent6">
                    <a:lumMod val="50000"/>
                    <a:lumOff val="50000"/>
                  </a:schemeClr>
                </a:solidFill>
                <a:latin typeface="Calibri" panose="020F0502020204030204" pitchFamily="34" charset="0"/>
                <a:cs typeface="Calibri" panose="020F0502020204030204" pitchFamily="34" charset="0"/>
              </a:rPr>
              <a:t>CRIME WATSHAPP | EXTORSÃO</a:t>
            </a:r>
            <a:br>
              <a:rPr kumimoji="0" lang="pt-BR" sz="3100" b="1" i="0" u="none" strike="noStrike" cap="none" spc="0" normalizeH="0" baseline="0" dirty="0">
                <a:ln>
                  <a:noFill/>
                </a:ln>
                <a:solidFill>
                  <a:schemeClr val="accent6">
                    <a:lumMod val="50000"/>
                    <a:lumOff val="50000"/>
                  </a:schemeClr>
                </a:solidFill>
                <a:effectLst/>
                <a:uFillTx/>
                <a:latin typeface="Calibri" panose="020F0502020204030204" pitchFamily="34" charset="0"/>
                <a:cs typeface="Calibri" panose="020F0502020204030204" pitchFamily="34" charset="0"/>
                <a:sym typeface="Arial"/>
              </a:rPr>
            </a:br>
            <a:br>
              <a:rPr lang="pt-BR" sz="2000" kern="1200" dirty="0">
                <a:solidFill>
                  <a:schemeClr val="accent4">
                    <a:lumMod val="50000"/>
                    <a:lumOff val="50000"/>
                  </a:schemeClr>
                </a:solidFill>
                <a:latin typeface="Calibri" panose="020F0502020204030204" pitchFamily="34" charset="0"/>
                <a:cs typeface="Calibri" panose="020F0502020204030204" pitchFamily="34" charset="0"/>
              </a:rPr>
            </a:br>
            <a:br>
              <a:rPr lang="pt-BR" sz="2000" b="0" kern="1200" dirty="0">
                <a:solidFill>
                  <a:srgbClr val="000000"/>
                </a:solidFill>
              </a:rPr>
            </a:br>
            <a:br>
              <a:rPr lang="pt-BR" sz="2000" b="0" kern="1200" dirty="0">
                <a:solidFill>
                  <a:srgbClr val="000000"/>
                </a:solidFill>
              </a:rPr>
            </a:br>
            <a:br>
              <a:rPr lang="pt-BR" sz="2000" b="0" kern="1200" dirty="0">
                <a:solidFill>
                  <a:srgbClr val="000000"/>
                </a:solidFill>
              </a:rPr>
            </a:br>
            <a:br>
              <a:rPr lang="pt-BR" sz="2000" b="0" kern="1200" dirty="0">
                <a:solidFill>
                  <a:srgbClr val="000000"/>
                </a:solidFill>
              </a:rPr>
            </a:br>
            <a:br>
              <a:rPr lang="pt-BR" sz="2000" b="0" kern="1200" dirty="0">
                <a:solidFill>
                  <a:srgbClr val="000000"/>
                </a:solidFill>
              </a:rPr>
            </a:br>
            <a:br>
              <a:rPr lang="pt-BR" sz="2000" b="0" kern="1200" dirty="0">
                <a:solidFill>
                  <a:srgbClr val="000000"/>
                </a:solidFill>
              </a:rPr>
            </a:br>
            <a:r>
              <a:rPr lang="pt-BR" sz="2000" b="0" kern="1200" dirty="0">
                <a:solidFill>
                  <a:srgbClr val="000000"/>
                </a:solidFill>
              </a:rPr>
              <a:t>                   </a:t>
            </a:r>
            <a:br>
              <a:rPr lang="pt-BR" sz="2000" kern="1200" dirty="0">
                <a:solidFill>
                  <a:schemeClr val="accent4">
                    <a:lumMod val="50000"/>
                    <a:lumOff val="50000"/>
                  </a:schemeClr>
                </a:solidFill>
                <a:latin typeface="Calibri" panose="020F0502020204030204" pitchFamily="34" charset="0"/>
                <a:cs typeface="Calibri" panose="020F0502020204030204" pitchFamily="34" charset="0"/>
              </a:rPr>
            </a:br>
            <a:br>
              <a:rPr lang="pt-BR" sz="2000" kern="1200" dirty="0">
                <a:solidFill>
                  <a:schemeClr val="accent4">
                    <a:lumMod val="50000"/>
                    <a:lumOff val="50000"/>
                  </a:schemeClr>
                </a:solidFill>
                <a:latin typeface="Calibri" panose="020F0502020204030204" pitchFamily="34" charset="0"/>
                <a:cs typeface="Calibri" panose="020F0502020204030204" pitchFamily="34" charset="0"/>
              </a:rPr>
            </a:br>
            <a:br>
              <a:rPr lang="pt-BR" sz="2000" kern="1200" dirty="0">
                <a:solidFill>
                  <a:schemeClr val="accent4">
                    <a:lumMod val="50000"/>
                    <a:lumOff val="50000"/>
                  </a:schemeClr>
                </a:solidFill>
                <a:latin typeface="Calibri" panose="020F0502020204030204" pitchFamily="34" charset="0"/>
                <a:cs typeface="Calibri" panose="020F0502020204030204" pitchFamily="34" charset="0"/>
              </a:rPr>
            </a:br>
            <a:r>
              <a:rPr lang="pt-BR" sz="2000" kern="1200" dirty="0">
                <a:solidFill>
                  <a:schemeClr val="accent4">
                    <a:lumMod val="50000"/>
                    <a:lumOff val="50000"/>
                  </a:schemeClr>
                </a:solidFill>
                <a:latin typeface="Calibri" panose="020F0502020204030204" pitchFamily="34" charset="0"/>
                <a:cs typeface="Calibri" panose="020F0502020204030204" pitchFamily="34" charset="0"/>
              </a:rPr>
              <a:t> </a:t>
            </a:r>
            <a:br>
              <a:rPr lang="pt-BR" sz="2000" kern="1200" dirty="0">
                <a:solidFill>
                  <a:schemeClr val="accent4">
                    <a:lumMod val="50000"/>
                    <a:lumOff val="50000"/>
                  </a:schemeClr>
                </a:solidFill>
                <a:latin typeface="Calibri" panose="020F0502020204030204" pitchFamily="34" charset="0"/>
                <a:cs typeface="Calibri" panose="020F0502020204030204" pitchFamily="34" charset="0"/>
              </a:rPr>
            </a:br>
            <a:r>
              <a:rPr lang="pt-BR" sz="2000" kern="1200" dirty="0">
                <a:solidFill>
                  <a:schemeClr val="accent4">
                    <a:lumMod val="50000"/>
                    <a:lumOff val="50000"/>
                  </a:schemeClr>
                </a:solidFill>
                <a:latin typeface="Calibri" panose="020F0502020204030204" pitchFamily="34" charset="0"/>
                <a:cs typeface="Calibri" panose="020F0502020204030204" pitchFamily="34" charset="0"/>
              </a:rPr>
              <a:t> </a:t>
            </a:r>
            <a:br>
              <a:rPr lang="pt-BR" sz="2000" b="0" kern="1200" dirty="0">
                <a:solidFill>
                  <a:srgbClr val="000000"/>
                </a:solidFill>
              </a:rPr>
            </a:br>
            <a:br>
              <a:rPr kumimoji="0" lang="pt-BR" sz="54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endParaRPr lang="pt-BR" b="1" dirty="0"/>
          </a:p>
        </p:txBody>
      </p:sp>
      <p:sp>
        <p:nvSpPr>
          <p:cNvPr id="4" name="Espaço Reservado para Número de Slide 3"/>
          <p:cNvSpPr>
            <a:spLocks noGrp="1"/>
          </p:cNvSpPr>
          <p:nvPr>
            <p:ph type="sldNum" sz="quarter" idx="12"/>
          </p:nvPr>
        </p:nvSpPr>
        <p:spPr>
          <a:xfrm>
            <a:off x="6375910" y="6217851"/>
            <a:ext cx="177290" cy="276999"/>
          </a:xfrm>
        </p:spPr>
        <p:txBody>
          <a:bodyPr/>
          <a:lstStyle/>
          <a:p>
            <a:r>
              <a:rPr lang="pt-BR" dirty="0"/>
              <a:t>9</a:t>
            </a:r>
          </a:p>
        </p:txBody>
      </p:sp>
      <p:pic>
        <p:nvPicPr>
          <p:cNvPr id="6146" name="Picture 2" descr="deolhonogolpe">
            <a:extLst>
              <a:ext uri="{FF2B5EF4-FFF2-40B4-BE49-F238E27FC236}">
                <a16:creationId xmlns:a16="http://schemas.microsoft.com/office/drawing/2014/main" id="{8272C705-0D29-4492-95F6-0EED70C51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2028" y="1449033"/>
            <a:ext cx="2910015" cy="162960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Os golpes mais comuns do WhatsApp - OSTEC | Segurança digital de resultados">
            <a:extLst>
              <a:ext uri="{FF2B5EF4-FFF2-40B4-BE49-F238E27FC236}">
                <a16:creationId xmlns:a16="http://schemas.microsoft.com/office/drawing/2014/main" id="{7EF6BF5D-E8F7-C0FE-0D3C-4A81B96DCD6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6173" y="2427900"/>
            <a:ext cx="2866846" cy="2501075"/>
          </a:xfrm>
          <a:prstGeom prst="rect">
            <a:avLst/>
          </a:prstGeom>
          <a:solidFill>
            <a:srgbClr val="FFFFFF"/>
          </a:solidFill>
        </p:spPr>
      </p:pic>
      <p:sp>
        <p:nvSpPr>
          <p:cNvPr id="2" name="CaixaDeTexto 1">
            <a:extLst>
              <a:ext uri="{FF2B5EF4-FFF2-40B4-BE49-F238E27FC236}">
                <a16:creationId xmlns:a16="http://schemas.microsoft.com/office/drawing/2014/main" id="{CBB49299-BC96-0F70-B377-D4694D513745}"/>
              </a:ext>
            </a:extLst>
          </p:cNvPr>
          <p:cNvSpPr txBox="1"/>
          <p:nvPr/>
        </p:nvSpPr>
        <p:spPr>
          <a:xfrm>
            <a:off x="6011976" y="1629030"/>
            <a:ext cx="2639956" cy="10156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pt-BR" b="0" kern="1200" dirty="0">
                <a:solidFill>
                  <a:schemeClr val="accent4">
                    <a:lumMod val="50000"/>
                    <a:lumOff val="50000"/>
                  </a:schemeClr>
                </a:solidFill>
                <a:latin typeface="Calibri" panose="020F0502020204030204" pitchFamily="34" charset="0"/>
                <a:cs typeface="Calibri" panose="020F0502020204030204" pitchFamily="34" charset="0"/>
              </a:rPr>
              <a:t>S</a:t>
            </a:r>
            <a:r>
              <a:rPr lang="pt-BR" kern="1200" dirty="0">
                <a:solidFill>
                  <a:schemeClr val="accent4">
                    <a:lumMod val="50000"/>
                    <a:lumOff val="50000"/>
                  </a:schemeClr>
                </a:solidFill>
                <a:latin typeface="Calibri" panose="020F0502020204030204" pitchFamily="34" charset="0"/>
                <a:cs typeface="Calibri" panose="020F0502020204030204" pitchFamily="34" charset="0"/>
              </a:rPr>
              <a:t>equestro </a:t>
            </a:r>
          </a:p>
          <a:p>
            <a:pPr marL="0" marR="0" indent="0" algn="l" defTabSz="914400" rtl="0" fontAlgn="auto" latinLnBrk="0" hangingPunct="0">
              <a:lnSpc>
                <a:spcPct val="100000"/>
              </a:lnSpc>
              <a:spcBef>
                <a:spcPts val="0"/>
              </a:spcBef>
              <a:spcAft>
                <a:spcPts val="0"/>
              </a:spcAft>
              <a:buClrTx/>
              <a:buSzTx/>
              <a:buFontTx/>
              <a:buNone/>
              <a:tabLst/>
            </a:pPr>
            <a:r>
              <a:rPr lang="pt-BR" sz="1400" i="1" dirty="0">
                <a:effectLst/>
                <a:latin typeface="Calibri" panose="020F0502020204030204" pitchFamily="34" charset="0"/>
                <a:ea typeface="Times New Roman" panose="02020603050405020304" pitchFamily="18" charset="0"/>
                <a:cs typeface="Calibri" panose="020F0502020204030204" pitchFamily="34" charset="0"/>
              </a:rPr>
              <a:t>golpista finge ter sequestrado um familiar ou amigo da vítima e exige um resgate para libertá-lo</a:t>
            </a:r>
            <a:r>
              <a:rPr lang="pt-BR" sz="1400" i="1" dirty="0">
                <a:effectLst/>
                <a:latin typeface="Calibri" panose="020F0502020204030204" pitchFamily="34" charset="0"/>
                <a:cs typeface="Calibri" panose="020F0502020204030204" pitchFamily="34" charset="0"/>
              </a:rPr>
              <a:t> </a:t>
            </a:r>
            <a:endParaRPr kumimoji="0" lang="pt-BR" sz="1400" b="0" i="1" u="none" strike="noStrike" cap="none" spc="0" normalizeH="0" baseline="0" dirty="0">
              <a:ln>
                <a:noFill/>
              </a:ln>
              <a:solidFill>
                <a:srgbClr val="000000"/>
              </a:solidFill>
              <a:effectLst/>
              <a:uFillTx/>
              <a:latin typeface="Calibri" panose="020F0502020204030204" pitchFamily="34" charset="0"/>
              <a:ea typeface="Arial"/>
              <a:cs typeface="Calibri" panose="020F0502020204030204" pitchFamily="34" charset="0"/>
              <a:sym typeface="Arial"/>
            </a:endParaRPr>
          </a:p>
        </p:txBody>
      </p:sp>
      <p:sp>
        <p:nvSpPr>
          <p:cNvPr id="7" name="CaixaDeTexto 6">
            <a:extLst>
              <a:ext uri="{FF2B5EF4-FFF2-40B4-BE49-F238E27FC236}">
                <a16:creationId xmlns:a16="http://schemas.microsoft.com/office/drawing/2014/main" id="{D55A1A55-6FBC-8070-D25C-8E3C38E3A010}"/>
              </a:ext>
            </a:extLst>
          </p:cNvPr>
          <p:cNvSpPr txBox="1"/>
          <p:nvPr/>
        </p:nvSpPr>
        <p:spPr>
          <a:xfrm>
            <a:off x="810075" y="5113509"/>
            <a:ext cx="7019883" cy="14157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pt-BR" sz="1800" b="0" i="1" kern="1200" dirty="0">
                <a:solidFill>
                  <a:srgbClr val="000000"/>
                </a:solidFill>
                <a:latin typeface="Calibri" panose="020F0502020204030204" pitchFamily="34" charset="0"/>
                <a:cs typeface="Calibri" panose="020F0502020204030204" pitchFamily="34" charset="0"/>
              </a:rPr>
              <a:t> </a:t>
            </a:r>
            <a:r>
              <a:rPr lang="pt-BR" sz="1800" b="0" i="1" kern="1200" dirty="0" err="1">
                <a:solidFill>
                  <a:schemeClr val="accent4">
                    <a:lumMod val="50000"/>
                    <a:lumOff val="50000"/>
                  </a:schemeClr>
                </a:solidFill>
                <a:latin typeface="Calibri" panose="020F0502020204030204" pitchFamily="34" charset="0"/>
                <a:cs typeface="Calibri" panose="020F0502020204030204" pitchFamily="34" charset="0"/>
              </a:rPr>
              <a:t>Sextortion</a:t>
            </a:r>
            <a:endParaRPr lang="pt-BR" sz="1800" b="0" i="1" kern="1200" dirty="0">
              <a:solidFill>
                <a:schemeClr val="accent4">
                  <a:lumMod val="50000"/>
                  <a:lumOff val="50000"/>
                </a:schemeClr>
              </a:solidFill>
              <a:latin typeface="Calibri" panose="020F0502020204030204" pitchFamily="34" charset="0"/>
              <a:cs typeface="Calibri" panose="020F0502020204030204" pitchFamily="34" charset="0"/>
            </a:endParaRPr>
          </a:p>
          <a:p>
            <a:pPr marL="0" marR="0" indent="0" algn="l" defTabSz="914400" rtl="0" fontAlgn="auto" latinLnBrk="0" hangingPunct="0">
              <a:lnSpc>
                <a:spcPct val="100000"/>
              </a:lnSpc>
              <a:spcBef>
                <a:spcPts val="0"/>
              </a:spcBef>
              <a:spcAft>
                <a:spcPts val="0"/>
              </a:spcAft>
              <a:buClrTx/>
              <a:buSzTx/>
              <a:buFontTx/>
              <a:buNone/>
              <a:tabLst/>
            </a:pPr>
            <a:r>
              <a:rPr lang="pt-BR" sz="1800" b="0" i="1" kern="1200" dirty="0">
                <a:solidFill>
                  <a:srgbClr val="000000"/>
                </a:solidFill>
                <a:latin typeface="Calibri" panose="020F0502020204030204" pitchFamily="34" charset="0"/>
                <a:cs typeface="Calibri" panose="020F0502020204030204" pitchFamily="34" charset="0"/>
              </a:rPr>
              <a:t> </a:t>
            </a:r>
            <a:r>
              <a:rPr lang="pt-BR" sz="1400" b="0" i="1" kern="1200" dirty="0">
                <a:solidFill>
                  <a:srgbClr val="000000"/>
                </a:solidFill>
                <a:latin typeface="Calibri" panose="020F0502020204030204" pitchFamily="34" charset="0"/>
                <a:cs typeface="Calibri" panose="020F0502020204030204" pitchFamily="34" charset="0"/>
              </a:rPr>
              <a:t>São mensagens ou telefonemas ameaçadores com exigência de pagamento para não </a:t>
            </a:r>
            <a:r>
              <a:rPr lang="pt-BR" sz="1400" b="0" i="1" kern="1200" dirty="0" err="1">
                <a:solidFill>
                  <a:srgbClr val="000000"/>
                </a:solidFill>
                <a:latin typeface="Calibri" panose="020F0502020204030204" pitchFamily="34" charset="0"/>
                <a:cs typeface="Calibri" panose="020F0502020204030204" pitchFamily="34" charset="0"/>
              </a:rPr>
              <a:t>fivulgar</a:t>
            </a:r>
            <a:r>
              <a:rPr lang="pt-BR" sz="1400" b="0" i="1" kern="1200" dirty="0">
                <a:solidFill>
                  <a:srgbClr val="000000"/>
                </a:solidFill>
                <a:latin typeface="Calibri" panose="020F0502020204030204" pitchFamily="34" charset="0"/>
                <a:cs typeface="Calibri" panose="020F0502020204030204" pitchFamily="34" charset="0"/>
              </a:rPr>
              <a:t> </a:t>
            </a:r>
            <a:r>
              <a:rPr lang="pt-BR" sz="1400" b="0" i="1" kern="1200" dirty="0" err="1">
                <a:solidFill>
                  <a:srgbClr val="000000"/>
                </a:solidFill>
                <a:latin typeface="Calibri" panose="020F0502020204030204" pitchFamily="34" charset="0"/>
                <a:cs typeface="Calibri" panose="020F0502020204030204" pitchFamily="34" charset="0"/>
              </a:rPr>
              <a:t>ftotos</a:t>
            </a:r>
            <a:r>
              <a:rPr lang="pt-BR" sz="1400" b="0" i="1" kern="1200" dirty="0">
                <a:solidFill>
                  <a:srgbClr val="000000"/>
                </a:solidFill>
                <a:latin typeface="Calibri" panose="020F0502020204030204" pitchFamily="34" charset="0"/>
                <a:cs typeface="Calibri" panose="020F0502020204030204" pitchFamily="34" charset="0"/>
              </a:rPr>
              <a:t> e </a:t>
            </a:r>
            <a:r>
              <a:rPr lang="pt-BR" sz="1400" b="0" i="1" kern="1200" dirty="0" err="1">
                <a:solidFill>
                  <a:srgbClr val="000000"/>
                </a:solidFill>
                <a:latin typeface="Calibri" panose="020F0502020204030204" pitchFamily="34" charset="0"/>
                <a:cs typeface="Calibri" panose="020F0502020204030204" pitchFamily="34" charset="0"/>
              </a:rPr>
              <a:t>videos</a:t>
            </a:r>
            <a:br>
              <a:rPr lang="pt-BR" sz="1800" b="0" kern="1200" dirty="0">
                <a:solidFill>
                  <a:srgbClr val="000000"/>
                </a:solidFill>
                <a:latin typeface="Calibri" panose="020F0502020204030204" pitchFamily="34" charset="0"/>
                <a:cs typeface="Calibri" panose="020F0502020204030204" pitchFamily="34" charset="0"/>
              </a:rPr>
            </a:br>
            <a:br>
              <a:rPr lang="pt-BR" sz="1800" b="0" kern="1200" dirty="0">
                <a:solidFill>
                  <a:srgbClr val="000000"/>
                </a:solidFill>
                <a:latin typeface="Calibri" panose="020F0502020204030204" pitchFamily="34" charset="0"/>
                <a:cs typeface="Calibri" panose="020F0502020204030204" pitchFamily="34" charset="0"/>
              </a:rPr>
            </a:br>
            <a:endParaRPr kumimoji="0" lang="pt-BR" sz="1800" b="0" i="0" u="none" strike="noStrike" cap="none" spc="0" normalizeH="0" baseline="0" dirty="0">
              <a:ln>
                <a:noFill/>
              </a:ln>
              <a:solidFill>
                <a:srgbClr val="000000"/>
              </a:solidFill>
              <a:effectLst/>
              <a:uFillTx/>
              <a:latin typeface="Arial"/>
              <a:ea typeface="Arial"/>
              <a:cs typeface="Arial"/>
              <a:sym typeface="Arial"/>
            </a:endParaRPr>
          </a:p>
        </p:txBody>
      </p:sp>
      <p:sp>
        <p:nvSpPr>
          <p:cNvPr id="8" name="CaixaDeTexto 7">
            <a:extLst>
              <a:ext uri="{FF2B5EF4-FFF2-40B4-BE49-F238E27FC236}">
                <a16:creationId xmlns:a16="http://schemas.microsoft.com/office/drawing/2014/main" id="{BC5A4E15-3CB4-F17A-E93F-172AA5AE1E74}"/>
              </a:ext>
            </a:extLst>
          </p:cNvPr>
          <p:cNvSpPr txBox="1"/>
          <p:nvPr/>
        </p:nvSpPr>
        <p:spPr>
          <a:xfrm flipH="1">
            <a:off x="3852012" y="3206732"/>
            <a:ext cx="4799920" cy="16825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just">
              <a:lnSpc>
                <a:spcPct val="150000"/>
              </a:lnSpc>
              <a:spcAft>
                <a:spcPts val="800"/>
              </a:spcAft>
            </a:pPr>
            <a:r>
              <a:rPr lang="pt-BR" b="1" i="1" dirty="0">
                <a:solidFill>
                  <a:schemeClr val="accent4">
                    <a:lumMod val="50000"/>
                    <a:lumOff val="50000"/>
                  </a:schemeClr>
                </a:solidFill>
                <a:effectLst/>
                <a:latin typeface="Calibri" panose="020F0502020204030204" pitchFamily="34" charset="0"/>
                <a:ea typeface="Times New Roman" panose="02020603050405020304" pitchFamily="18" charset="0"/>
                <a:cs typeface="Calibri" panose="020F0502020204030204" pitchFamily="34" charset="0"/>
              </a:rPr>
              <a:t>Negócio </a:t>
            </a:r>
          </a:p>
          <a:p>
            <a:pPr lvl="0" algn="just">
              <a:lnSpc>
                <a:spcPct val="150000"/>
              </a:lnSpc>
              <a:spcAft>
                <a:spcPts val="800"/>
              </a:spcAft>
            </a:pPr>
            <a:r>
              <a:rPr lang="pt-BR" sz="1400" i="1" dirty="0">
                <a:effectLst/>
                <a:latin typeface="Calibri" panose="020F0502020204030204" pitchFamily="34" charset="0"/>
                <a:ea typeface="Times New Roman" panose="02020603050405020304" pitchFamily="18" charset="0"/>
                <a:cs typeface="Calibri" panose="020F0502020204030204" pitchFamily="34" charset="0"/>
              </a:rPr>
              <a:t>em um golpe de negócios do golpista pode se passar por um cliente ou fornecedor em potencial e exigir o pagamento, ameaça de prejudicar os negócios da vítima.</a:t>
            </a:r>
          </a:p>
        </p:txBody>
      </p:sp>
    </p:spTree>
    <p:extLst>
      <p:ext uri="{BB962C8B-B14F-4D97-AF65-F5344CB8AC3E}">
        <p14:creationId xmlns:p14="http://schemas.microsoft.com/office/powerpoint/2010/main" val="2537379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1" y="129055"/>
            <a:ext cx="9144000" cy="1199980"/>
          </a:xfrm>
          <a:solidFill>
            <a:schemeClr val="tx1"/>
          </a:solidFill>
        </p:spPr>
        <p:txBody>
          <a:bodyPr>
            <a:noAutofit/>
          </a:bodyPr>
          <a:lstStyle/>
          <a:p>
            <a:pPr marL="457200" indent="-457200" algn="ctr">
              <a:buFont typeface="Wingdings" pitchFamily="2" charset="2"/>
              <a:buChar char="Ø"/>
            </a:pPr>
            <a:br>
              <a:rPr kumimoji="0" lang="pt-BR" sz="28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28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2800" i="0" u="none" strike="noStrike" cap="none" spc="0" normalizeH="0" baseline="0" dirty="0">
                <a:ln>
                  <a:noFill/>
                </a:ln>
                <a:solidFill>
                  <a:schemeClr val="accent1"/>
                </a:solidFill>
                <a:effectLst/>
                <a:uFillTx/>
                <a:latin typeface="Arial"/>
                <a:ea typeface="Arial"/>
                <a:cs typeface="Arial"/>
                <a:sym typeface="Arial"/>
              </a:rPr>
            </a:br>
            <a:r>
              <a:rPr lang="pt-BR" sz="2800" dirty="0">
                <a:solidFill>
                  <a:schemeClr val="accent1"/>
                </a:solidFill>
                <a:latin typeface="Calibri" panose="020F0502020204030204" pitchFamily="34" charset="0"/>
                <a:cs typeface="Calibri" panose="020F0502020204030204" pitchFamily="34" charset="0"/>
              </a:rPr>
              <a:t>COMO </a:t>
            </a:r>
            <a:r>
              <a:rPr lang="pt-BR" sz="2800" b="1"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PROTEGER DE GOLPES APLICADOS </a:t>
            </a:r>
            <a:br>
              <a:rPr lang="pt-BR" sz="2800" b="1"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br>
            <a:r>
              <a:rPr lang="pt-BR" sz="2800" b="1"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NO WHATSAPP</a:t>
            </a:r>
            <a:br>
              <a:rPr lang="pt-BR" sz="2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pt-BR" sz="2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pt-BR" sz="2800" b="0" dirty="0">
                <a:effectLst/>
                <a:latin typeface="Calibri" panose="020F0502020204030204" pitchFamily="34" charset="0"/>
                <a:ea typeface="Calibri" panose="020F0502020204030204" pitchFamily="34" charset="0"/>
                <a:cs typeface="Times New Roman" panose="02020603050405020304" pitchFamily="18" charset="0"/>
              </a:rPr>
            </a:br>
            <a:br>
              <a:rPr lang="pt-BR" sz="2800" b="0" i="1" kern="1200" dirty="0">
                <a:solidFill>
                  <a:srgbClr val="000000"/>
                </a:solidFill>
              </a:rPr>
            </a:br>
            <a:endParaRPr lang="pt-BR" sz="2800" b="1" dirty="0"/>
          </a:p>
        </p:txBody>
      </p:sp>
      <p:sp>
        <p:nvSpPr>
          <p:cNvPr id="4" name="Espaço Reservado para Número de Slide 3"/>
          <p:cNvSpPr>
            <a:spLocks noGrp="1"/>
          </p:cNvSpPr>
          <p:nvPr>
            <p:ph type="sldNum" sz="quarter" idx="12"/>
          </p:nvPr>
        </p:nvSpPr>
        <p:spPr>
          <a:xfrm>
            <a:off x="6290951" y="6217851"/>
            <a:ext cx="262249" cy="276999"/>
          </a:xfrm>
        </p:spPr>
        <p:txBody>
          <a:bodyPr/>
          <a:lstStyle/>
          <a:p>
            <a:pPr algn="l"/>
            <a:r>
              <a:rPr lang="pt-BR" dirty="0"/>
              <a:t>12</a:t>
            </a:r>
          </a:p>
        </p:txBody>
      </p:sp>
      <p:pic>
        <p:nvPicPr>
          <p:cNvPr id="5" name="Picture 4" descr="ATENÇÃO! Novo golpe no WhatsApp oferece Auxílio Brasil de R$ 400 | Reconta  Aí">
            <a:extLst>
              <a:ext uri="{FF2B5EF4-FFF2-40B4-BE49-F238E27FC236}">
                <a16:creationId xmlns:a16="http://schemas.microsoft.com/office/drawing/2014/main" id="{42F3D681-A785-6AFC-1351-15B260ED8C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73" y="1809027"/>
            <a:ext cx="2639956" cy="3239945"/>
          </a:xfrm>
          <a:prstGeom prst="rect">
            <a:avLst/>
          </a:prstGeom>
          <a:noFill/>
          <a:extLst>
            <a:ext uri="{909E8E84-426E-40DD-AFC4-6F175D3DCCD1}">
              <a14:hiddenFill xmlns:a14="http://schemas.microsoft.com/office/drawing/2010/main">
                <a:solidFill>
                  <a:srgbClr val="FFFFFF"/>
                </a:solidFill>
              </a14:hiddenFill>
            </a:ext>
          </a:extLst>
        </p:spPr>
      </p:pic>
      <p:sp>
        <p:nvSpPr>
          <p:cNvPr id="3" name="CaixaDeTexto 2">
            <a:extLst>
              <a:ext uri="{FF2B5EF4-FFF2-40B4-BE49-F238E27FC236}">
                <a16:creationId xmlns:a16="http://schemas.microsoft.com/office/drawing/2014/main" id="{36B801AB-1E88-3452-04AD-2EDBE142B90F}"/>
              </a:ext>
            </a:extLst>
          </p:cNvPr>
          <p:cNvSpPr txBox="1"/>
          <p:nvPr/>
        </p:nvSpPr>
        <p:spPr>
          <a:xfrm>
            <a:off x="3312021" y="2289022"/>
            <a:ext cx="5639906" cy="21544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914400" rtl="0" fontAlgn="auto" latinLnBrk="0" hangingPunct="0">
              <a:lnSpc>
                <a:spcPct val="100000"/>
              </a:lnSpc>
              <a:spcBef>
                <a:spcPts val="0"/>
              </a:spcBef>
              <a:spcAft>
                <a:spcPts val="0"/>
              </a:spcAft>
              <a:buClrTx/>
              <a:buSzTx/>
              <a:buFont typeface="Wingdings" pitchFamily="2" charset="2"/>
              <a:buChar char="Ø"/>
              <a:tabLst/>
            </a:pPr>
            <a:r>
              <a:rPr lang="pt-BR" sz="1400" b="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NUNCA CLIQUE EM LINKS SUSPEITOS</a:t>
            </a:r>
          </a:p>
          <a:p>
            <a:pPr marL="285750" marR="0" indent="-285750" algn="l" defTabSz="914400" rtl="0" fontAlgn="auto" latinLnBrk="0" hangingPunct="0">
              <a:lnSpc>
                <a:spcPct val="100000"/>
              </a:lnSpc>
              <a:spcBef>
                <a:spcPts val="0"/>
              </a:spcBef>
              <a:spcAft>
                <a:spcPts val="0"/>
              </a:spcAft>
              <a:buClrTx/>
              <a:buSzTx/>
              <a:buFont typeface="Wingdings" pitchFamily="2" charset="2"/>
              <a:buChar char="Ø"/>
              <a:tabLst/>
            </a:pPr>
            <a:endParaRPr lang="pt-BR" sz="1400" i="1" kern="100" dirty="0">
              <a:solidFill>
                <a:schemeClr val="tx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R="0" algn="l" defTabSz="914400" rtl="0" fontAlgn="auto" latinLnBrk="0" hangingPunct="0">
              <a:lnSpc>
                <a:spcPct val="100000"/>
              </a:lnSpc>
              <a:spcBef>
                <a:spcPts val="0"/>
              </a:spcBef>
              <a:spcAft>
                <a:spcPts val="0"/>
              </a:spcAft>
              <a:buClrTx/>
              <a:buSzTx/>
              <a:tabLst/>
            </a:pPr>
            <a:endParaRPr lang="pt-BR" sz="1400" b="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l" defTabSz="914400" rtl="0" fontAlgn="auto" latinLnBrk="0" hangingPunct="0">
              <a:lnSpc>
                <a:spcPct val="100000"/>
              </a:lnSpc>
              <a:spcBef>
                <a:spcPts val="0"/>
              </a:spcBef>
              <a:spcAft>
                <a:spcPts val="0"/>
              </a:spcAft>
              <a:buClrTx/>
              <a:buSzTx/>
              <a:buFont typeface="Wingdings" pitchFamily="2" charset="2"/>
              <a:buChar char="Ø"/>
              <a:tabLst/>
            </a:pPr>
            <a:r>
              <a:rPr lang="pt-BR" sz="1400" b="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NÃO ATENDA A PEDIDOS REPENTINOS DE TRANSFERÊNCIA DE DINHEIRO</a:t>
            </a:r>
          </a:p>
          <a:p>
            <a:pPr marL="285750" marR="0" indent="-285750" algn="l" defTabSz="914400" rtl="0" fontAlgn="auto" latinLnBrk="0" hangingPunct="0">
              <a:lnSpc>
                <a:spcPct val="100000"/>
              </a:lnSpc>
              <a:spcBef>
                <a:spcPts val="0"/>
              </a:spcBef>
              <a:spcAft>
                <a:spcPts val="0"/>
              </a:spcAft>
              <a:buClrTx/>
              <a:buSzTx/>
              <a:buFont typeface="Wingdings" pitchFamily="2" charset="2"/>
              <a:buChar char="Ø"/>
              <a:tabLst/>
            </a:pPr>
            <a:endParaRPr lang="pt-BR" sz="1400" i="1" kern="100" dirty="0">
              <a:solidFill>
                <a:schemeClr val="tx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R="0" algn="l" defTabSz="914400" rtl="0" fontAlgn="auto" latinLnBrk="0" hangingPunct="0">
              <a:lnSpc>
                <a:spcPct val="100000"/>
              </a:lnSpc>
              <a:spcBef>
                <a:spcPts val="0"/>
              </a:spcBef>
              <a:spcAft>
                <a:spcPts val="0"/>
              </a:spcAft>
              <a:buClrTx/>
              <a:buSzTx/>
              <a:tabLst/>
            </a:pPr>
            <a:endParaRPr lang="pt-BR" sz="140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l" defTabSz="914400" rtl="0" fontAlgn="auto" latinLnBrk="0" hangingPunct="0">
              <a:lnSpc>
                <a:spcPct val="100000"/>
              </a:lnSpc>
              <a:spcBef>
                <a:spcPts val="0"/>
              </a:spcBef>
              <a:spcAft>
                <a:spcPts val="0"/>
              </a:spcAft>
              <a:buClrTx/>
              <a:buSzTx/>
              <a:buFont typeface="Wingdings" pitchFamily="2" charset="2"/>
              <a:buChar char="Ø"/>
              <a:tabLst/>
            </a:pPr>
            <a:r>
              <a:rPr lang="pt-BR" sz="1400" b="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LIMITAR QUEM PODE ENTRAR EM CONTATO COM VOCÊ</a:t>
            </a:r>
            <a:br>
              <a:rPr lang="pt-BR" sz="140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pt-BR" sz="1800" i="1"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kumimoji="0" lang="pt-BR" sz="18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2644496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11889" y="0"/>
            <a:ext cx="9120222" cy="1019796"/>
          </a:xfrm>
          <a:solidFill>
            <a:schemeClr val="tx1"/>
          </a:solidFill>
        </p:spPr>
        <p:txBody>
          <a:bodyPr>
            <a:normAutofit fontScale="90000"/>
          </a:bodyPr>
          <a:lstStyle/>
          <a:p>
            <a:pPr marL="342900" indent="-342900">
              <a:lnSpc>
                <a:spcPct val="150000"/>
              </a:lnSpc>
              <a:spcAft>
                <a:spcPts val="800"/>
              </a:spcAft>
              <a:buFont typeface="+mj-lt"/>
              <a:buAutoNum type="arabicPeriod"/>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i="0" u="none" strike="noStrike" cap="none" spc="0" normalizeH="0" baseline="0" dirty="0">
                <a:ln>
                  <a:noFill/>
                </a:ln>
                <a:solidFill>
                  <a:schemeClr val="accent1"/>
                </a:solidFill>
                <a:effectLst/>
                <a:uFillTx/>
                <a:latin typeface="Arial"/>
                <a:ea typeface="Arial"/>
                <a:cs typeface="Arial"/>
                <a:sym typeface="Arial"/>
              </a:rPr>
            </a:br>
            <a:r>
              <a:rPr lang="pt-BR" sz="3100" dirty="0">
                <a:solidFill>
                  <a:schemeClr val="accent1"/>
                </a:solidFill>
                <a:latin typeface="Calibri" panose="020F0502020204030204" pitchFamily="34" charset="0"/>
                <a:ea typeface="Calibri" panose="020F0502020204030204" pitchFamily="34" charset="0"/>
                <a:cs typeface="Calibri" panose="020F0502020204030204" pitchFamily="34" charset="0"/>
              </a:rPr>
              <a:t>MODO DE CONFIGURAR P</a:t>
            </a:r>
            <a:r>
              <a:rPr lang="pt-BR" sz="31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ARA SE PROTEGER WHATSAPP</a:t>
            </a:r>
            <a:br>
              <a:rPr lang="pt-BR"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br>
            <a:br>
              <a:rPr kumimoji="0" lang="pt-BR" i="0" u="none" strike="noStrike" cap="none" spc="0" normalizeH="0" baseline="0" dirty="0">
                <a:ln>
                  <a:noFill/>
                </a:ln>
                <a:solidFill>
                  <a:schemeClr val="accent1"/>
                </a:solidFill>
                <a:effectLst/>
                <a:uFillTx/>
                <a:latin typeface="Calibri" panose="020F0502020204030204" pitchFamily="34" charset="0"/>
                <a:cs typeface="Calibri" panose="020F0502020204030204" pitchFamily="34" charset="0"/>
                <a:sym typeface="Arial"/>
              </a:rPr>
            </a:br>
            <a:br>
              <a:rPr lang="pt-BR" sz="2000" b="0" kern="1200" dirty="0">
                <a:solidFill>
                  <a:srgbClr val="000000"/>
                </a:solidFill>
              </a:rPr>
            </a:br>
            <a:br>
              <a:rPr lang="pt-BR" sz="2000" b="0" kern="1200" dirty="0">
                <a:solidFill>
                  <a:srgbClr val="000000"/>
                </a:solidFill>
              </a:rPr>
            </a:br>
            <a:endParaRPr lang="pt-BR" b="1" dirty="0"/>
          </a:p>
        </p:txBody>
      </p:sp>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13</a:t>
            </a:r>
          </a:p>
        </p:txBody>
      </p:sp>
      <p:sp>
        <p:nvSpPr>
          <p:cNvPr id="2" name="CaixaDeTexto 1">
            <a:extLst>
              <a:ext uri="{FF2B5EF4-FFF2-40B4-BE49-F238E27FC236}">
                <a16:creationId xmlns:a16="http://schemas.microsoft.com/office/drawing/2014/main" id="{095333D3-69BD-5945-2804-B3790F4E2279}"/>
              </a:ext>
            </a:extLst>
          </p:cNvPr>
          <p:cNvSpPr txBox="1"/>
          <p:nvPr/>
        </p:nvSpPr>
        <p:spPr>
          <a:xfrm>
            <a:off x="3890991" y="1019796"/>
            <a:ext cx="4799920" cy="35394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br>
              <a:rPr lang="pt-BR" sz="28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br>
            <a:r>
              <a:rPr lang="pt-BR" sz="16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1) BLOQUEAR TELAS :</a:t>
            </a:r>
            <a:br>
              <a:rPr lang="pt-BR" sz="28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br>
            <a:r>
              <a:rPr lang="pt-BR" sz="1600" i="1" dirty="0">
                <a:solidFill>
                  <a:schemeClr val="tx1">
                    <a:lumMod val="65000"/>
                    <a:lumOff val="35000"/>
                  </a:schemeClr>
                </a:solidFill>
                <a:latin typeface="Calibri" panose="020F0502020204030204" pitchFamily="34" charset="0"/>
                <a:cs typeface="Calibri" panose="020F0502020204030204" pitchFamily="34" charset="0"/>
              </a:rPr>
              <a:t>CONFIGURAÇÕES| CONTA| PRIVACIDADE E PROCURAR PELA OPÇÃO DE BLOQUEIO DE TELA POR IMPRESSÃO DIGITAL OU POR RECONHECIMENTO FACIAL</a:t>
            </a:r>
          </a:p>
          <a:p>
            <a:pPr marL="0" marR="0" indent="0" algn="l" defTabSz="914400" rtl="0" fontAlgn="auto" latinLnBrk="0" hangingPunct="0">
              <a:lnSpc>
                <a:spcPct val="100000"/>
              </a:lnSpc>
              <a:spcBef>
                <a:spcPts val="0"/>
              </a:spcBef>
              <a:spcAft>
                <a:spcPts val="0"/>
              </a:spcAft>
              <a:buClrTx/>
              <a:buSzTx/>
              <a:buFontTx/>
              <a:buNone/>
              <a:tabLst/>
            </a:pPr>
            <a:endParaRPr lang="pt-BR" sz="1600" i="1" dirty="0">
              <a:solidFill>
                <a:schemeClr val="tx1">
                  <a:lumMod val="65000"/>
                  <a:lumOff val="35000"/>
                </a:schemeClr>
              </a:solidFill>
              <a:latin typeface="Calibri" panose="020F0502020204030204" pitchFamily="34" charset="0"/>
              <a:cs typeface="Calibri" panose="020F0502020204030204" pitchFamily="34" charset="0"/>
            </a:endParaRPr>
          </a:p>
          <a:p>
            <a:pPr marL="0" marR="0" indent="0" algn="l" defTabSz="914400" rtl="0" fontAlgn="auto" latinLnBrk="0" hangingPunct="0">
              <a:lnSpc>
                <a:spcPct val="100000"/>
              </a:lnSpc>
              <a:spcBef>
                <a:spcPts val="0"/>
              </a:spcBef>
              <a:spcAft>
                <a:spcPts val="0"/>
              </a:spcAft>
              <a:buClrTx/>
              <a:buSzTx/>
              <a:buFontTx/>
              <a:buNone/>
              <a:tabLst/>
            </a:pPr>
            <a:endParaRPr lang="pt-BR" sz="1600" i="1" dirty="0">
              <a:solidFill>
                <a:schemeClr val="tx1">
                  <a:lumMod val="65000"/>
                  <a:lumOff val="35000"/>
                </a:schemeClr>
              </a:solidFill>
              <a:latin typeface="Calibri" panose="020F0502020204030204" pitchFamily="34" charset="0"/>
              <a:cs typeface="Calibri" panose="020F0502020204030204" pitchFamily="34" charset="0"/>
            </a:endParaRPr>
          </a:p>
          <a:p>
            <a:pPr marL="0" marR="0" indent="0" algn="l" defTabSz="914400" rtl="0" fontAlgn="auto" latinLnBrk="0" hangingPunct="0">
              <a:lnSpc>
                <a:spcPct val="100000"/>
              </a:lnSpc>
              <a:spcBef>
                <a:spcPts val="0"/>
              </a:spcBef>
              <a:spcAft>
                <a:spcPts val="0"/>
              </a:spcAft>
              <a:buClrTx/>
              <a:buSzTx/>
              <a:buFontTx/>
              <a:buNone/>
              <a:tabLst/>
            </a:pPr>
            <a:endParaRPr lang="pt-BR" sz="1600" i="1" dirty="0">
              <a:solidFill>
                <a:schemeClr val="tx1">
                  <a:lumMod val="65000"/>
                  <a:lumOff val="35000"/>
                </a:schemeClr>
              </a:solidFill>
              <a:latin typeface="Calibri" panose="020F0502020204030204" pitchFamily="34" charset="0"/>
              <a:cs typeface="Calibri" panose="020F0502020204030204" pitchFamily="34" charset="0"/>
            </a:endParaRPr>
          </a:p>
          <a:p>
            <a:pPr marL="0" marR="0" indent="0" algn="l" defTabSz="914400" rtl="0" fontAlgn="auto" latinLnBrk="0" hangingPunct="0">
              <a:lnSpc>
                <a:spcPct val="100000"/>
              </a:lnSpc>
              <a:spcBef>
                <a:spcPts val="0"/>
              </a:spcBef>
              <a:spcAft>
                <a:spcPts val="0"/>
              </a:spcAft>
              <a:buClrTx/>
              <a:buSzTx/>
              <a:buFontTx/>
              <a:buNone/>
              <a:tabLst/>
            </a:pPr>
            <a:br>
              <a:rPr lang="pt-BR" sz="1800" i="1" dirty="0">
                <a:solidFill>
                  <a:schemeClr val="accent1"/>
                </a:solidFill>
                <a:latin typeface="Calibri" panose="020F0502020204030204" pitchFamily="34" charset="0"/>
                <a:cs typeface="Calibri" panose="020F0502020204030204" pitchFamily="34" charset="0"/>
              </a:rPr>
            </a:br>
            <a:r>
              <a:rPr lang="pt-BR" sz="1600" b="1" dirty="0">
                <a:solidFill>
                  <a:schemeClr val="accent1"/>
                </a:solidFill>
                <a:latin typeface="Calibri" panose="020F0502020204030204" pitchFamily="34" charset="0"/>
                <a:cs typeface="Calibri" panose="020F0502020204030204" pitchFamily="34" charset="0"/>
              </a:rPr>
              <a:t>2) PROTEÇÃO DOIS FATORES:</a:t>
            </a:r>
            <a:br>
              <a:rPr lang="pt-BR" sz="1800" dirty="0">
                <a:solidFill>
                  <a:schemeClr val="accent1"/>
                </a:solidFill>
                <a:latin typeface="Calibri" panose="020F0502020204030204" pitchFamily="34" charset="0"/>
                <a:cs typeface="Calibri" panose="020F0502020204030204" pitchFamily="34" charset="0"/>
              </a:rPr>
            </a:br>
            <a:r>
              <a:rPr lang="pt-BR" sz="1600" i="1" dirty="0">
                <a:solidFill>
                  <a:schemeClr val="tx1">
                    <a:lumMod val="65000"/>
                    <a:lumOff val="35000"/>
                  </a:schemeClr>
                </a:solidFill>
                <a:latin typeface="Calibri" panose="020F0502020204030204" pitchFamily="34" charset="0"/>
                <a:cs typeface="Calibri" panose="020F0502020204030204" pitchFamily="34" charset="0"/>
              </a:rPr>
              <a:t>CONFIGURAÇÕES|CONTA|  PROCURAR PELA OPÇÃO CONFIRMAÇÃO EM DUAS ETAPAS </a:t>
            </a:r>
            <a:br>
              <a:rPr lang="pt-BR" sz="28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br>
            <a:endParaRPr kumimoji="0" lang="pt-BR" sz="1800" b="0" i="0" u="none" strike="noStrike" cap="none" spc="0" normalizeH="0" baseline="0" dirty="0">
              <a:ln>
                <a:noFill/>
              </a:ln>
              <a:solidFill>
                <a:srgbClr val="000000"/>
              </a:solidFill>
              <a:effectLst/>
              <a:highlight>
                <a:srgbClr val="FFFF00"/>
              </a:highlight>
              <a:uFillTx/>
              <a:latin typeface="Calibri" panose="020F0502020204030204" pitchFamily="34" charset="0"/>
              <a:ea typeface="Arial"/>
              <a:cs typeface="Calibri" panose="020F0502020204030204" pitchFamily="34" charset="0"/>
              <a:sym typeface="Arial"/>
            </a:endParaRPr>
          </a:p>
        </p:txBody>
      </p:sp>
      <p:pic>
        <p:nvPicPr>
          <p:cNvPr id="5124" name="Picture 4" descr="Governo do Estado de Pernambuco - SDS lança cartilha digital com  orientações de prevenção contra os crimes virtuais">
            <a:extLst>
              <a:ext uri="{FF2B5EF4-FFF2-40B4-BE49-F238E27FC236}">
                <a16:creationId xmlns:a16="http://schemas.microsoft.com/office/drawing/2014/main" id="{25A71642-9750-37ED-82FE-4B3952330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89" y="1209037"/>
            <a:ext cx="3540128" cy="400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04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0" y="2"/>
            <a:ext cx="9071925" cy="930828"/>
          </a:xfrm>
          <a:solidFill>
            <a:schemeClr val="tx1"/>
          </a:solidFill>
        </p:spPr>
        <p:txBody>
          <a:bodyPr>
            <a:normAutofit fontScale="90000"/>
          </a:bodyPr>
          <a:lstStyle/>
          <a:p>
            <a:pPr marL="342900" indent="-342900" algn="ctr">
              <a:lnSpc>
                <a:spcPct val="150000"/>
              </a:lnSpc>
              <a:spcAft>
                <a:spcPts val="800"/>
              </a:spcAft>
              <a:buFont typeface="+mj-lt"/>
              <a:buAutoNum type="arabicPeriod"/>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i="0" u="none" strike="noStrike" cap="none" spc="0" normalizeH="0" baseline="0" dirty="0">
                <a:ln>
                  <a:noFill/>
                </a:ln>
                <a:solidFill>
                  <a:schemeClr val="accent1"/>
                </a:solidFill>
                <a:effectLst/>
                <a:uFillTx/>
                <a:latin typeface="Arial"/>
                <a:ea typeface="Arial"/>
                <a:cs typeface="Arial"/>
                <a:sym typeface="Arial"/>
              </a:rPr>
            </a:br>
            <a:r>
              <a:rPr lang="pt-BR" sz="31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LEGISLAÇÃO</a:t>
            </a:r>
            <a:br>
              <a:rPr lang="pt-BR" dirty="0">
                <a:solidFill>
                  <a:schemeClr val="accent1"/>
                </a:solidFill>
                <a:effectLst/>
                <a:latin typeface="Times New Roman" panose="02020603050405020304" pitchFamily="18" charset="0"/>
                <a:ea typeface="Calibri" panose="020F0502020204030204" pitchFamily="34" charset="0"/>
              </a:rPr>
            </a:br>
            <a:r>
              <a:rPr lang="pt-BR" dirty="0">
                <a:solidFill>
                  <a:schemeClr val="accent1"/>
                </a:solidFill>
                <a:effectLst/>
                <a:latin typeface="Times New Roman" panose="02020603050405020304" pitchFamily="18" charset="0"/>
                <a:ea typeface="Calibri" panose="020F0502020204030204" pitchFamily="34" charset="0"/>
              </a:rPr>
              <a:t> </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2000" b="0" kern="1200" dirty="0">
                <a:solidFill>
                  <a:srgbClr val="000000"/>
                </a:solidFill>
                <a:highlight>
                  <a:srgbClr val="FFFF00"/>
                </a:highlight>
              </a:rPr>
            </a:br>
            <a:endParaRPr lang="pt-BR" b="1" dirty="0">
              <a:highlight>
                <a:srgbClr val="FFFF00"/>
              </a:highlight>
            </a:endParaRPr>
          </a:p>
        </p:txBody>
      </p:sp>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14</a:t>
            </a:r>
          </a:p>
        </p:txBody>
      </p:sp>
      <p:sp>
        <p:nvSpPr>
          <p:cNvPr id="2" name="CaixaDeTexto 1">
            <a:extLst>
              <a:ext uri="{FF2B5EF4-FFF2-40B4-BE49-F238E27FC236}">
                <a16:creationId xmlns:a16="http://schemas.microsoft.com/office/drawing/2014/main" id="{523A74AC-399B-5B52-3164-25C957841A8D}"/>
              </a:ext>
            </a:extLst>
          </p:cNvPr>
          <p:cNvSpPr txBox="1"/>
          <p:nvPr/>
        </p:nvSpPr>
        <p:spPr>
          <a:xfrm>
            <a:off x="192074" y="1361366"/>
            <a:ext cx="8699854"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pt-BR" sz="1800" b="1"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O QUE DIZ A LEI A CERCA DE CRIMES CIBERNÉTICOS</a:t>
            </a:r>
            <a:endParaRPr kumimoji="0" lang="pt-BR" sz="1800" b="0" i="0" u="none" strike="noStrike" cap="none" spc="0" normalizeH="0" baseline="0" dirty="0">
              <a:ln>
                <a:noFill/>
              </a:ln>
              <a:solidFill>
                <a:srgbClr val="000000"/>
              </a:solidFill>
              <a:effectLst/>
              <a:uFillTx/>
              <a:latin typeface="Calibri" panose="020F0502020204030204" pitchFamily="34" charset="0"/>
              <a:ea typeface="Arial"/>
              <a:cs typeface="Calibri" panose="020F0502020204030204" pitchFamily="34" charset="0"/>
              <a:sym typeface="Arial"/>
            </a:endParaRPr>
          </a:p>
        </p:txBody>
      </p:sp>
      <p:pic>
        <p:nvPicPr>
          <p:cNvPr id="3" name="Picture 4" descr="Novas disposições sobre crimes cibernéticos - Jus.com.br | Jus Navigandi">
            <a:extLst>
              <a:ext uri="{FF2B5EF4-FFF2-40B4-BE49-F238E27FC236}">
                <a16:creationId xmlns:a16="http://schemas.microsoft.com/office/drawing/2014/main" id="{32B20611-A8AA-44E6-C1F5-143AE5208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73" y="2409017"/>
            <a:ext cx="3589706" cy="2417393"/>
          </a:xfrm>
          <a:prstGeom prst="rect">
            <a:avLst/>
          </a:prstGeom>
          <a:noFill/>
          <a:extLst>
            <a:ext uri="{909E8E84-426E-40DD-AFC4-6F175D3DCCD1}">
              <a14:hiddenFill xmlns:a14="http://schemas.microsoft.com/office/drawing/2010/main">
                <a:solidFill>
                  <a:srgbClr val="FFFFFF"/>
                </a:solidFill>
              </a14:hiddenFill>
            </a:ext>
          </a:extLst>
        </p:spPr>
      </p:pic>
      <p:sp>
        <p:nvSpPr>
          <p:cNvPr id="6" name="CaixaDeTexto 5">
            <a:extLst>
              <a:ext uri="{FF2B5EF4-FFF2-40B4-BE49-F238E27FC236}">
                <a16:creationId xmlns:a16="http://schemas.microsoft.com/office/drawing/2014/main" id="{427A2D5D-60C8-C498-810D-CA49F148E3A0}"/>
              </a:ext>
            </a:extLst>
          </p:cNvPr>
          <p:cNvSpPr txBox="1"/>
          <p:nvPr/>
        </p:nvSpPr>
        <p:spPr>
          <a:xfrm>
            <a:off x="4092007" y="1989024"/>
            <a:ext cx="4379927" cy="29591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lgn="just">
              <a:buNone/>
            </a:pPr>
            <a:r>
              <a:rPr lang="pt-BR" sz="1800" dirty="0">
                <a:effectLst/>
                <a:latin typeface="Calibri" panose="020F0502020204030204" pitchFamily="34" charset="0"/>
                <a:ea typeface="Calibri" panose="020F0502020204030204" pitchFamily="34" charset="0"/>
                <a:cs typeface="Calibri" panose="020F0502020204030204" pitchFamily="34" charset="0"/>
              </a:rPr>
              <a:t>A </a:t>
            </a:r>
            <a:r>
              <a:rPr lang="pt-BR" sz="1800" u="sng" dirty="0">
                <a:effectLst/>
                <a:latin typeface="Calibri" panose="020F0502020204030204" pitchFamily="34" charset="0"/>
                <a:ea typeface="Calibri" panose="020F0502020204030204" pitchFamily="34" charset="0"/>
                <a:cs typeface="Calibri" panose="020F0502020204030204" pitchFamily="34" charset="0"/>
              </a:rPr>
              <a:t>Lei dos Crimes Cibernéticos, de nº 12.737/2012</a:t>
            </a:r>
            <a:r>
              <a:rPr lang="pt-BR" sz="1800" dirty="0">
                <a:effectLst/>
                <a:latin typeface="Calibri" panose="020F0502020204030204" pitchFamily="34" charset="0"/>
                <a:ea typeface="Calibri" panose="020F0502020204030204" pitchFamily="34" charset="0"/>
                <a:cs typeface="Calibri" panose="020F0502020204030204" pitchFamily="34" charset="0"/>
              </a:rPr>
              <a:t>, também conhecida popularmente como Lei Carolina Dieckmann foi o marco inicial que trouxe a tipificação sobre os atos criminais no âmbito cibernético.</a:t>
            </a:r>
          </a:p>
          <a:p>
            <a:pPr marL="0" lvl="0" indent="0" algn="just">
              <a:lnSpc>
                <a:spcPct val="107000"/>
              </a:lnSpc>
              <a:buNone/>
            </a:pPr>
            <a:r>
              <a:rPr lang="pt-BR" sz="1800" dirty="0">
                <a:effectLst/>
                <a:latin typeface="Calibri" panose="020F0502020204030204" pitchFamily="34" charset="0"/>
                <a:ea typeface="Calibri" panose="020F0502020204030204" pitchFamily="34" charset="0"/>
                <a:cs typeface="Calibri" panose="020F0502020204030204" pitchFamily="34" charset="0"/>
              </a:rPr>
              <a:t>Trouxe a urgência em se apontar penalidades para ações de invasão de computadores, violação de dados de usuários e interrupções de sites, bem como extorsões para que o conteúdo acessado não fosse divulgado. </a:t>
            </a:r>
          </a:p>
        </p:txBody>
      </p:sp>
    </p:spTree>
    <p:extLst>
      <p:ext uri="{BB962C8B-B14F-4D97-AF65-F5344CB8AC3E}">
        <p14:creationId xmlns:p14="http://schemas.microsoft.com/office/powerpoint/2010/main" val="641235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0" y="2"/>
            <a:ext cx="9071925" cy="930828"/>
          </a:xfrm>
          <a:solidFill>
            <a:schemeClr val="tx1"/>
          </a:solidFill>
        </p:spPr>
        <p:txBody>
          <a:bodyPr>
            <a:normAutofit fontScale="90000"/>
          </a:bodyPr>
          <a:lstStyle/>
          <a:p>
            <a:pPr marL="342900" indent="-342900" algn="ctr">
              <a:lnSpc>
                <a:spcPct val="150000"/>
              </a:lnSpc>
              <a:spcAft>
                <a:spcPts val="800"/>
              </a:spcAft>
              <a:buFont typeface="+mj-lt"/>
              <a:buAutoNum type="arabicPeriod"/>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i="0" u="none" strike="noStrike" cap="none" spc="0" normalizeH="0" baseline="0" dirty="0">
                <a:ln>
                  <a:noFill/>
                </a:ln>
                <a:solidFill>
                  <a:schemeClr val="accent1"/>
                </a:solidFill>
                <a:effectLst/>
                <a:uFillTx/>
                <a:latin typeface="Arial"/>
                <a:ea typeface="Arial"/>
                <a:cs typeface="Arial"/>
                <a:sym typeface="Arial"/>
              </a:rPr>
            </a:br>
            <a:r>
              <a:rPr lang="pt-BR" sz="31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LEGISLAÇÃO</a:t>
            </a:r>
            <a:br>
              <a:rPr lang="pt-BR" dirty="0">
                <a:solidFill>
                  <a:schemeClr val="accent1"/>
                </a:solidFill>
                <a:effectLst/>
                <a:latin typeface="Times New Roman" panose="02020603050405020304" pitchFamily="18" charset="0"/>
                <a:ea typeface="Calibri" panose="020F0502020204030204" pitchFamily="34" charset="0"/>
              </a:rPr>
            </a:br>
            <a:r>
              <a:rPr lang="pt-BR" dirty="0">
                <a:solidFill>
                  <a:schemeClr val="accent1"/>
                </a:solidFill>
                <a:effectLst/>
                <a:latin typeface="Times New Roman" panose="02020603050405020304" pitchFamily="18" charset="0"/>
                <a:ea typeface="Calibri" panose="020F0502020204030204" pitchFamily="34" charset="0"/>
              </a:rPr>
              <a:t> </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r>
              <a:rPr lang="pt-BR" sz="1800" dirty="0">
                <a:effectLst/>
                <a:latin typeface="Calibri" panose="020F0502020204030204" pitchFamily="34" charset="0"/>
                <a:ea typeface="Calibri" panose="020F0502020204030204" pitchFamily="34" charset="0"/>
                <a:cs typeface="Times New Roman" panose="02020603050405020304" pitchFamily="18" charset="0"/>
              </a:rPr>
              <a:t>                                                                                                            </a:t>
            </a:r>
            <a:br>
              <a:rPr lang="pt-BR" sz="2000" b="0" kern="1200" dirty="0">
                <a:solidFill>
                  <a:srgbClr val="000000"/>
                </a:solidFill>
                <a:highlight>
                  <a:srgbClr val="FFFF00"/>
                </a:highlight>
              </a:rPr>
            </a:br>
            <a:endParaRPr lang="pt-BR" b="1" dirty="0">
              <a:highlight>
                <a:srgbClr val="FFFF00"/>
              </a:highlight>
            </a:endParaRPr>
          </a:p>
        </p:txBody>
      </p:sp>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14</a:t>
            </a:r>
          </a:p>
        </p:txBody>
      </p:sp>
      <p:pic>
        <p:nvPicPr>
          <p:cNvPr id="6146" name="Picture 2" descr="Competência nos Crimes Cibernéticos | Jusbrasil">
            <a:extLst>
              <a:ext uri="{FF2B5EF4-FFF2-40B4-BE49-F238E27FC236}">
                <a16:creationId xmlns:a16="http://schemas.microsoft.com/office/drawing/2014/main" id="{521551A7-ED4D-DC5F-4DFB-BDB1AF2BB5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74" y="2465280"/>
            <a:ext cx="4000311" cy="2662025"/>
          </a:xfrm>
          <a:prstGeom prst="rect">
            <a:avLst/>
          </a:prstGeom>
          <a:noFill/>
          <a:extLst>
            <a:ext uri="{909E8E84-426E-40DD-AFC4-6F175D3DCCD1}">
              <a14:hiddenFill xmlns:a14="http://schemas.microsoft.com/office/drawing/2010/main">
                <a:solidFill>
                  <a:srgbClr val="FFFFFF"/>
                </a:solidFill>
              </a14:hiddenFill>
            </a:ext>
          </a:extLst>
        </p:spPr>
      </p:pic>
      <p:sp>
        <p:nvSpPr>
          <p:cNvPr id="3" name="CaixaDeTexto 2">
            <a:extLst>
              <a:ext uri="{FF2B5EF4-FFF2-40B4-BE49-F238E27FC236}">
                <a16:creationId xmlns:a16="http://schemas.microsoft.com/office/drawing/2014/main" id="{80755ACC-342C-3F92-CB54-F9E9D3CD594A}"/>
              </a:ext>
            </a:extLst>
          </p:cNvPr>
          <p:cNvSpPr txBox="1"/>
          <p:nvPr/>
        </p:nvSpPr>
        <p:spPr>
          <a:xfrm>
            <a:off x="192075" y="1089039"/>
            <a:ext cx="8699854" cy="7838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342900" lvl="0" indent="-342900" algn="just">
              <a:lnSpc>
                <a:spcPct val="107000"/>
              </a:lnSpc>
              <a:buFont typeface="Symbol" panose="05050102010706020507" pitchFamily="18" charset="2"/>
              <a:buChar char=""/>
            </a:pPr>
            <a:r>
              <a:rPr lang="pt-BR" sz="1400" dirty="0">
                <a:effectLst/>
                <a:latin typeface="Calibri" panose="020F0502020204030204" pitchFamily="34" charset="0"/>
                <a:ea typeface="Calibri" panose="020F0502020204030204" pitchFamily="34" charset="0"/>
                <a:cs typeface="Calibri" panose="020F0502020204030204" pitchFamily="34" charset="0"/>
              </a:rPr>
              <a:t>Contudo, com os avanços tecnológicos, surgiram novos comportamentos lesivos a bens jurídicos e, outrossim, foram criadas novas formas para prática de crimes antigos em maio de 2021 foi publicada a </a:t>
            </a:r>
            <a:r>
              <a:rPr lang="pt-BR" sz="1400" u="sng" dirty="0">
                <a:latin typeface="Calibri" panose="020F0502020204030204" pitchFamily="34" charset="0"/>
                <a:ea typeface="Calibri" panose="020F0502020204030204" pitchFamily="34" charset="0"/>
                <a:cs typeface="Calibri" panose="020F0502020204030204" pitchFamily="34" charset="0"/>
              </a:rPr>
              <a:t>L</a:t>
            </a:r>
            <a:r>
              <a:rPr lang="pt-BR" sz="1400" u="sng" dirty="0">
                <a:effectLst/>
                <a:latin typeface="Calibri" panose="020F0502020204030204" pitchFamily="34" charset="0"/>
                <a:ea typeface="Calibri" panose="020F0502020204030204" pitchFamily="34" charset="0"/>
                <a:cs typeface="Calibri" panose="020F0502020204030204" pitchFamily="34" charset="0"/>
              </a:rPr>
              <a:t>ei nº 14.155/21</a:t>
            </a:r>
            <a:r>
              <a:rPr lang="pt-BR" sz="1400" dirty="0">
                <a:effectLst/>
                <a:latin typeface="Calibri" panose="020F0502020204030204" pitchFamily="34" charset="0"/>
                <a:ea typeface="Calibri" panose="020F0502020204030204" pitchFamily="34" charset="0"/>
                <a:cs typeface="Calibri" panose="020F0502020204030204" pitchFamily="34" charset="0"/>
              </a:rPr>
              <a:t> que gerou diversas modificações no Código Penal e no Código de Processo Penal.</a:t>
            </a:r>
          </a:p>
        </p:txBody>
      </p:sp>
      <p:sp>
        <p:nvSpPr>
          <p:cNvPr id="5" name="CaixaDeTexto 4">
            <a:extLst>
              <a:ext uri="{FF2B5EF4-FFF2-40B4-BE49-F238E27FC236}">
                <a16:creationId xmlns:a16="http://schemas.microsoft.com/office/drawing/2014/main" id="{D7982DE2-3A30-64CC-5F71-E848F6EFEC05}"/>
              </a:ext>
            </a:extLst>
          </p:cNvPr>
          <p:cNvSpPr txBox="1"/>
          <p:nvPr/>
        </p:nvSpPr>
        <p:spPr>
          <a:xfrm>
            <a:off x="4192386" y="2465280"/>
            <a:ext cx="4951614" cy="22847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just">
              <a:lnSpc>
                <a:spcPct val="107000"/>
              </a:lnSpc>
              <a:spcAft>
                <a:spcPts val="800"/>
              </a:spcAft>
            </a:pPr>
            <a:endParaRPr lang="pt-BR"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pt-BR" sz="1400" dirty="0">
                <a:latin typeface="Calibri" panose="020F0502020204030204" pitchFamily="34" charset="0"/>
                <a:ea typeface="Calibri" panose="020F0502020204030204" pitchFamily="34" charset="0"/>
                <a:cs typeface="Calibri" panose="020F0502020204030204" pitchFamily="34" charset="0"/>
              </a:rPr>
              <a:t>Após as alterações, os </a:t>
            </a:r>
            <a:r>
              <a:rPr lang="pt-BR" sz="1400" dirty="0">
                <a:effectLst/>
                <a:latin typeface="Calibri" panose="020F0502020204030204" pitchFamily="34" charset="0"/>
                <a:ea typeface="Calibri" panose="020F0502020204030204" pitchFamily="34" charset="0"/>
                <a:cs typeface="Calibri" panose="020F0502020204030204" pitchFamily="34" charset="0"/>
              </a:rPr>
              <a:t>crimes de violação de dispositivo informático se tornaram mais graves. </a:t>
            </a:r>
          </a:p>
          <a:p>
            <a:pPr lvl="0" algn="just">
              <a:lnSpc>
                <a:spcPct val="107000"/>
              </a:lnSpc>
              <a:spcAft>
                <a:spcPts val="800"/>
              </a:spcAft>
            </a:pPr>
            <a:endParaRPr lang="pt-BR" sz="1400" dirty="0">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800"/>
              </a:spcAft>
            </a:pPr>
            <a:endParaRPr lang="pt-BR" sz="14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pt-BR" sz="1400" dirty="0">
                <a:latin typeface="Calibri" panose="020F0502020204030204" pitchFamily="34" charset="0"/>
                <a:ea typeface="Calibri" panose="020F0502020204030204" pitchFamily="34" charset="0"/>
                <a:cs typeface="Calibri" panose="020F0502020204030204" pitchFamily="34" charset="0"/>
              </a:rPr>
              <a:t>Vejamos um julgado que aborda a referida Lei sobre um caso de estelionato ocorrido no DF</a:t>
            </a:r>
            <a:endParaRPr lang="pt-BR" sz="1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41643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0" y="2"/>
            <a:ext cx="9071925" cy="729043"/>
          </a:xfrm>
          <a:solidFill>
            <a:schemeClr val="tx1"/>
          </a:solidFill>
        </p:spPr>
        <p:txBody>
          <a:bodyPr>
            <a:normAutofit fontScale="90000"/>
          </a:bodyPr>
          <a:lstStyle/>
          <a:p>
            <a:pPr marL="342900" indent="-342900" algn="ctr">
              <a:lnSpc>
                <a:spcPct val="150000"/>
              </a:lnSpc>
              <a:spcAft>
                <a:spcPts val="800"/>
              </a:spcAft>
              <a:buFont typeface="+mj-lt"/>
              <a:buAutoNum type="arabicPeriod"/>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i="0" u="none" strike="noStrike" cap="none" spc="0" normalizeH="0" baseline="0" dirty="0">
                <a:ln>
                  <a:noFill/>
                </a:ln>
                <a:solidFill>
                  <a:schemeClr val="accent1"/>
                </a:solidFill>
                <a:effectLst/>
                <a:uFillTx/>
                <a:latin typeface="Arial"/>
                <a:ea typeface="Arial"/>
                <a:cs typeface="Arial"/>
                <a:sym typeface="Arial"/>
              </a:rPr>
            </a:br>
            <a:r>
              <a:rPr lang="pt-BR" sz="310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LEGISLAÇÃO</a:t>
            </a:r>
            <a:br>
              <a:rPr lang="pt-BR" dirty="0">
                <a:solidFill>
                  <a:schemeClr val="accent1"/>
                </a:solidFill>
                <a:effectLst/>
                <a:latin typeface="Times New Roman" panose="02020603050405020304" pitchFamily="18" charset="0"/>
                <a:ea typeface="Calibri" panose="020F0502020204030204" pitchFamily="34" charset="0"/>
              </a:rPr>
            </a:br>
            <a:r>
              <a:rPr lang="pt-BR" dirty="0">
                <a:solidFill>
                  <a:schemeClr val="accent1"/>
                </a:solidFill>
                <a:effectLst/>
                <a:latin typeface="Times New Roman" panose="02020603050405020304" pitchFamily="18" charset="0"/>
                <a:ea typeface="Calibri" panose="020F0502020204030204" pitchFamily="34" charset="0"/>
              </a:rPr>
              <a:t> </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r>
              <a:rPr lang="pt-BR" sz="1800" dirty="0">
                <a:effectLst/>
                <a:latin typeface="Calibri" panose="020F0502020204030204" pitchFamily="34" charset="0"/>
                <a:ea typeface="Calibri" panose="020F0502020204030204" pitchFamily="34" charset="0"/>
                <a:cs typeface="Times New Roman" panose="02020603050405020304" pitchFamily="18" charset="0"/>
              </a:rPr>
              <a:t>                                                                                                            </a:t>
            </a:r>
            <a:br>
              <a:rPr lang="pt-BR" sz="2000" b="0" kern="1200" dirty="0">
                <a:solidFill>
                  <a:srgbClr val="000000"/>
                </a:solidFill>
                <a:highlight>
                  <a:srgbClr val="FFFF00"/>
                </a:highlight>
              </a:rPr>
            </a:br>
            <a:endParaRPr lang="pt-BR" b="1" dirty="0">
              <a:highlight>
                <a:srgbClr val="FFFF00"/>
              </a:highlight>
            </a:endParaRPr>
          </a:p>
        </p:txBody>
      </p:sp>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14</a:t>
            </a:r>
          </a:p>
        </p:txBody>
      </p:sp>
      <p:sp>
        <p:nvSpPr>
          <p:cNvPr id="6" name="CaixaDeTexto 5">
            <a:extLst>
              <a:ext uri="{FF2B5EF4-FFF2-40B4-BE49-F238E27FC236}">
                <a16:creationId xmlns:a16="http://schemas.microsoft.com/office/drawing/2014/main" id="{5F13DAFC-9096-9286-9DBA-E5178D20BE83}"/>
              </a:ext>
            </a:extLst>
          </p:cNvPr>
          <p:cNvSpPr txBox="1"/>
          <p:nvPr/>
        </p:nvSpPr>
        <p:spPr>
          <a:xfrm>
            <a:off x="1752047" y="930832"/>
            <a:ext cx="7319878" cy="53960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just">
              <a:lnSpc>
                <a:spcPct val="107000"/>
              </a:lnSpc>
              <a:spcAft>
                <a:spcPts val="800"/>
              </a:spcAft>
            </a:pPr>
            <a:r>
              <a:rPr lang="pt-BR" sz="1400" i="1" dirty="0">
                <a:latin typeface="Calibri" panose="020F0502020204030204" pitchFamily="34" charset="0"/>
                <a:ea typeface="Calibri" panose="020F0502020204030204" pitchFamily="34" charset="0"/>
                <a:cs typeface="Calibri" panose="020F0502020204030204" pitchFamily="34" charset="0"/>
              </a:rPr>
              <a:t>Estelionato. Provas. Dolo. Reparação dos danos. Valor. Comprovação.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1 - O estelionato pressupõe vontade deliberada de, mediante ardil ou fraude, induzir a vítima em erro e obter vantagem ilícita em detrimento alheio. Demonstrada a fraude e o elemento subjetivo do crime de estelionato - dolo anterior ao emprego do meio fraudulento - é de se manter a condenação.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2 - Na conduta consistente em sensibilizar proprietária do imóvel -- senhora de idade avançada --, após concluir venda de imóvel, a pagar nova quantia a título de comissão, apresentando, para tanto, argumento falso, obtendo vantagem econômica indevida, há o crime de estelionato.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3 - Em crimes patrimoniais, a palavra da vítima tem especial relevância, podendo amparar o decreto condenatório, especialmente se corroborada por prova documental.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4 - No crime de estelionato, o prejuízo sofrido pela vítima é elementar do tipo penal. Constatado que o prejuízo alcançado, embora relevante, não é exacerbado, tendo parte dele sido restituído à vítima, afasta-se a valoração negativa das consequências do crime.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5 - A L. 14.155/21, que alterou os parâmetros para aumento da pena em caso de estelionato cometido contra idoso ou vulnerável, porque norma mais benéfica -- </a:t>
            </a:r>
            <a:r>
              <a:rPr lang="pt-BR" sz="1200" i="1" dirty="0" err="1">
                <a:latin typeface="Calibri" panose="020F0502020204030204" pitchFamily="34" charset="0"/>
                <a:ea typeface="Calibri" panose="020F0502020204030204" pitchFamily="34" charset="0"/>
                <a:cs typeface="Calibri" panose="020F0502020204030204" pitchFamily="34" charset="0"/>
              </a:rPr>
              <a:t>novatio</a:t>
            </a:r>
            <a:r>
              <a:rPr lang="pt-BR" sz="1200" i="1" dirty="0">
                <a:latin typeface="Calibri" panose="020F0502020204030204" pitchFamily="34" charset="0"/>
                <a:ea typeface="Calibri" panose="020F0502020204030204" pitchFamily="34" charset="0"/>
                <a:cs typeface="Calibri" panose="020F0502020204030204" pitchFamily="34" charset="0"/>
              </a:rPr>
              <a:t> legis in </a:t>
            </a:r>
            <a:r>
              <a:rPr lang="pt-BR" sz="1200" i="1" dirty="0" err="1">
                <a:latin typeface="Calibri" panose="020F0502020204030204" pitchFamily="34" charset="0"/>
                <a:ea typeface="Calibri" panose="020F0502020204030204" pitchFamily="34" charset="0"/>
                <a:cs typeface="Calibri" panose="020F0502020204030204" pitchFamily="34" charset="0"/>
              </a:rPr>
              <a:t>mellius</a:t>
            </a:r>
            <a:r>
              <a:rPr lang="pt-BR" sz="1200" i="1" dirty="0">
                <a:latin typeface="Calibri" panose="020F0502020204030204" pitchFamily="34" charset="0"/>
                <a:ea typeface="Calibri" panose="020F0502020204030204" pitchFamily="34" charset="0"/>
                <a:cs typeface="Calibri" panose="020F0502020204030204" pitchFamily="34" charset="0"/>
              </a:rPr>
              <a:t> --, ainda que posterior ao crime, deve ser aplicada.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6 - O juiz, ao proferir a sentença condenatória, fixará valor mínimo para reparação dos danos materiais causados pela infração, desde que exista pedido expresso do ofendido ou do MP e devida comprovação do prejuízo.  </a:t>
            </a:r>
          </a:p>
          <a:p>
            <a:pPr marL="342900" lvl="0" indent="-342900" algn="just">
              <a:lnSpc>
                <a:spcPct val="107000"/>
              </a:lnSpc>
              <a:spcAft>
                <a:spcPts val="800"/>
              </a:spcAft>
              <a:buFont typeface="Symbol" panose="05050102010706020507" pitchFamily="18" charset="2"/>
              <a:buChar char=""/>
            </a:pPr>
            <a:r>
              <a:rPr lang="pt-BR" sz="1200" i="1" dirty="0">
                <a:latin typeface="Calibri" panose="020F0502020204030204" pitchFamily="34" charset="0"/>
                <a:ea typeface="Calibri" panose="020F0502020204030204" pitchFamily="34" charset="0"/>
                <a:cs typeface="Calibri" panose="020F0502020204030204" pitchFamily="34" charset="0"/>
              </a:rPr>
              <a:t>7 - Apelação provida em parte.  (Acórdão 1659636, 00043206020198070001, Relator: JAIR SOARES, 2ª Turma Criminal, data de julgamento: 2/2/2023, publicado no </a:t>
            </a:r>
            <a:r>
              <a:rPr lang="pt-BR" sz="1200" i="1" dirty="0" err="1">
                <a:latin typeface="Calibri" panose="020F0502020204030204" pitchFamily="34" charset="0"/>
                <a:ea typeface="Calibri" panose="020F0502020204030204" pitchFamily="34" charset="0"/>
                <a:cs typeface="Calibri" panose="020F0502020204030204" pitchFamily="34" charset="0"/>
              </a:rPr>
              <a:t>PJe</a:t>
            </a:r>
            <a:r>
              <a:rPr lang="pt-BR" sz="1200" i="1" dirty="0">
                <a:latin typeface="Calibri" panose="020F0502020204030204" pitchFamily="34" charset="0"/>
                <a:ea typeface="Calibri" panose="020F0502020204030204" pitchFamily="34" charset="0"/>
                <a:cs typeface="Calibri" panose="020F0502020204030204" pitchFamily="34" charset="0"/>
              </a:rPr>
              <a:t>: 13/2/2023. Pág.: Sem Página Cadastrada.)</a:t>
            </a:r>
          </a:p>
          <a:p>
            <a:pPr marL="342900" lvl="0" indent="-342900">
              <a:lnSpc>
                <a:spcPct val="107000"/>
              </a:lnSpc>
              <a:spcAft>
                <a:spcPts val="800"/>
              </a:spcAft>
              <a:buFont typeface="Symbol" panose="05050102010706020507" pitchFamily="18" charset="2"/>
              <a:buChar char=""/>
            </a:pPr>
            <a:endParaRPr lang="pt-B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258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0" y="2"/>
            <a:ext cx="9071925" cy="909040"/>
          </a:xfrm>
          <a:solidFill>
            <a:schemeClr val="tx1"/>
          </a:solidFill>
        </p:spPr>
        <p:txBody>
          <a:bodyPr>
            <a:normAutofit fontScale="90000"/>
          </a:bodyPr>
          <a:lstStyle/>
          <a:p>
            <a:pPr algn="ctr">
              <a:lnSpc>
                <a:spcPct val="150000"/>
              </a:lnSpc>
              <a:spcAft>
                <a:spcPts val="800"/>
              </a:spcAft>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i="0" u="none" strike="noStrike" cap="none" spc="0" normalizeH="0" baseline="0" dirty="0">
                <a:ln>
                  <a:noFill/>
                </a:ln>
                <a:solidFill>
                  <a:schemeClr val="accent1"/>
                </a:solidFill>
                <a:effectLst/>
                <a:uFillTx/>
                <a:latin typeface="Arial"/>
                <a:ea typeface="Arial"/>
                <a:cs typeface="Arial"/>
                <a:sym typeface="Arial"/>
              </a:rPr>
            </a:br>
            <a:r>
              <a:rPr lang="pt-BR" sz="3100" b="1" dirty="0">
                <a:solidFill>
                  <a:schemeClr val="accent4">
                    <a:lumMod val="50000"/>
                    <a:lumOff val="50000"/>
                  </a:schemeClr>
                </a:solidFill>
                <a:latin typeface="Calibri" panose="020F0502020204030204" pitchFamily="34" charset="0"/>
                <a:cs typeface="Calibri" panose="020F0502020204030204" pitchFamily="34" charset="0"/>
              </a:rPr>
              <a:t>LEGISLAÇÃO DE GOLPES APLICADOS POR WHATSAPP</a:t>
            </a:r>
            <a:br>
              <a:rPr lang="pt-BR" dirty="0">
                <a:solidFill>
                  <a:schemeClr val="accent1"/>
                </a:solidFill>
                <a:effectLst/>
                <a:latin typeface="Times New Roman" panose="02020603050405020304" pitchFamily="18" charset="0"/>
                <a:ea typeface="Calibri" panose="020F0502020204030204" pitchFamily="34" charset="0"/>
              </a:rPr>
            </a:br>
            <a:r>
              <a:rPr lang="pt-BR" dirty="0">
                <a:solidFill>
                  <a:schemeClr val="accent1"/>
                </a:solidFill>
                <a:effectLst/>
                <a:latin typeface="Times New Roman" panose="02020603050405020304" pitchFamily="18" charset="0"/>
                <a:ea typeface="Calibri" panose="020F0502020204030204" pitchFamily="34" charset="0"/>
              </a:rPr>
              <a:t> </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r>
              <a:rPr lang="pt-BR" sz="1800" dirty="0">
                <a:effectLst/>
                <a:latin typeface="Calibri" panose="020F0502020204030204" pitchFamily="34" charset="0"/>
                <a:ea typeface="Calibri" panose="020F0502020204030204" pitchFamily="34" charset="0"/>
                <a:cs typeface="Times New Roman" panose="02020603050405020304" pitchFamily="18" charset="0"/>
              </a:rPr>
              <a:t>                                                                                                            </a:t>
            </a:r>
            <a:br>
              <a:rPr lang="pt-BR" sz="2000" b="0" kern="1200" dirty="0">
                <a:solidFill>
                  <a:srgbClr val="000000"/>
                </a:solidFill>
                <a:highlight>
                  <a:srgbClr val="FFFF00"/>
                </a:highlight>
              </a:rPr>
            </a:br>
            <a:endParaRPr lang="pt-BR" b="1" dirty="0">
              <a:highlight>
                <a:srgbClr val="FFFF00"/>
              </a:highlight>
            </a:endParaRPr>
          </a:p>
        </p:txBody>
      </p:sp>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14</a:t>
            </a:r>
          </a:p>
        </p:txBody>
      </p:sp>
      <p:sp>
        <p:nvSpPr>
          <p:cNvPr id="3" name="CaixaDeTexto 2">
            <a:extLst>
              <a:ext uri="{FF2B5EF4-FFF2-40B4-BE49-F238E27FC236}">
                <a16:creationId xmlns:a16="http://schemas.microsoft.com/office/drawing/2014/main" id="{2A285319-C010-F148-2214-90210C698D74}"/>
              </a:ext>
            </a:extLst>
          </p:cNvPr>
          <p:cNvSpPr txBox="1"/>
          <p:nvPr/>
        </p:nvSpPr>
        <p:spPr>
          <a:xfrm>
            <a:off x="1932044" y="1133341"/>
            <a:ext cx="7139881" cy="34470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endParaRPr lang="pt-BR" sz="3600" b="1" dirty="0">
              <a:cs typeface="Times New Roman" panose="02020603050405020304" pitchFamily="18" charset="0"/>
            </a:endParaRPr>
          </a:p>
          <a:p>
            <a:pPr marL="285750" indent="-285750">
              <a:buFont typeface="Wingdings" pitchFamily="2" charset="2"/>
              <a:buChar char="Ø"/>
            </a:pPr>
            <a:r>
              <a:rPr lang="pt-BR" sz="1400" dirty="0">
                <a:effectLst/>
                <a:latin typeface="Calibri" panose="020F0502020204030204" pitchFamily="34" charset="0"/>
                <a:ea typeface="Times New Roman" panose="02020603050405020304" pitchFamily="18" charset="0"/>
                <a:cs typeface="Calibri" panose="020F0502020204030204" pitchFamily="34" charset="0"/>
              </a:rPr>
              <a:t>O STJ julgou vários casos relacionados à extorsão por WhatsApp. Em geral, o tribunal considerou que o uso deste aplicativo de mensagens não altera a natureza do crime de extorsão. O fato de a ameaça ou demanda ser feita por meio do WhatsApp não a torna menos grave ou criminosa.</a:t>
            </a:r>
          </a:p>
          <a:p>
            <a:pPr marL="285750" indent="-285750">
              <a:buFont typeface="Wingdings" pitchFamily="2" charset="2"/>
              <a:buChar char="Ø"/>
            </a:pPr>
            <a:endParaRPr lang="pt-BR" sz="14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Wingdings" pitchFamily="2" charset="2"/>
              <a:buChar char="Ø"/>
            </a:pPr>
            <a:r>
              <a:rPr lang="pt-BR" sz="1400" dirty="0">
                <a:effectLst/>
                <a:latin typeface="Calibri" panose="020F0502020204030204" pitchFamily="34" charset="0"/>
                <a:ea typeface="Times New Roman" panose="02020603050405020304" pitchFamily="18" charset="0"/>
                <a:cs typeface="Calibri" panose="020F0502020204030204" pitchFamily="34" charset="0"/>
              </a:rPr>
              <a:t>Quem pratica extorsão pelo WhatsApp pode ser processado e punido pela legislação brasileira, como se tivesse cometido o crime por outros meios.</a:t>
            </a:r>
          </a:p>
          <a:p>
            <a:pPr marL="285750" indent="-285750">
              <a:buFont typeface="Wingdings" pitchFamily="2" charset="2"/>
              <a:buChar char="Ø"/>
            </a:pPr>
            <a:endParaRPr lang="pt-BR" sz="14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Wingdings" pitchFamily="2" charset="2"/>
              <a:buChar char="Ø"/>
            </a:pPr>
            <a:r>
              <a:rPr lang="pt-BR" sz="1400" dirty="0">
                <a:effectLst/>
                <a:latin typeface="Calibri" panose="020F0502020204030204" pitchFamily="34" charset="0"/>
                <a:ea typeface="Times New Roman" panose="02020603050405020304" pitchFamily="18" charset="0"/>
                <a:cs typeface="Calibri" panose="020F0502020204030204" pitchFamily="34" charset="0"/>
              </a:rPr>
              <a:t>A Lei determina que os dados pessoais sejam coletados e processados ​​de forma transparente e lícita, com finalidades claras e específicas. </a:t>
            </a:r>
          </a:p>
          <a:p>
            <a:pPr marL="285750" indent="-285750">
              <a:buFont typeface="Wingdings" pitchFamily="2" charset="2"/>
              <a:buChar char="Ø"/>
            </a:pPr>
            <a:endParaRPr lang="pt-BR" sz="1400"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Wingdings" pitchFamily="2" charset="2"/>
              <a:buChar char="Ø"/>
            </a:pPr>
            <a:r>
              <a:rPr lang="pt-BR" sz="1400" dirty="0">
                <a:effectLst/>
                <a:latin typeface="Calibri" panose="020F0502020204030204" pitchFamily="34" charset="0"/>
                <a:ea typeface="Times New Roman" panose="02020603050405020304" pitchFamily="18" charset="0"/>
                <a:cs typeface="Calibri" panose="020F0502020204030204" pitchFamily="34" charset="0"/>
              </a:rPr>
              <a:t>A LGPD concede aos indivíduos uma série de direitos sobre seus dados pessoais, incluindo o direito de acessar, corrigir e excluir seus dados. </a:t>
            </a:r>
          </a:p>
        </p:txBody>
      </p:sp>
      <p:sp>
        <p:nvSpPr>
          <p:cNvPr id="2" name="CaixaDeTexto 1">
            <a:extLst>
              <a:ext uri="{FF2B5EF4-FFF2-40B4-BE49-F238E27FC236}">
                <a16:creationId xmlns:a16="http://schemas.microsoft.com/office/drawing/2014/main" id="{E683E832-CC07-D9F1-F277-E9240ABB8953}"/>
              </a:ext>
            </a:extLst>
          </p:cNvPr>
          <p:cNvSpPr txBox="1"/>
          <p:nvPr/>
        </p:nvSpPr>
        <p:spPr>
          <a:xfrm>
            <a:off x="1932044" y="4557418"/>
            <a:ext cx="7019884" cy="19575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indent="-285750">
              <a:lnSpc>
                <a:spcPct val="107000"/>
              </a:lnSpc>
              <a:spcAft>
                <a:spcPts val="800"/>
              </a:spcAft>
              <a:buFont typeface="Wingdings" pitchFamily="2" charset="2"/>
              <a:buChar char="Ø"/>
            </a:pPr>
            <a:r>
              <a:rPr lang="pt-BR" sz="1400" dirty="0">
                <a:effectLst/>
                <a:latin typeface="Calibri" panose="020F0502020204030204" pitchFamily="34" charset="0"/>
                <a:ea typeface="Calibri" panose="020F0502020204030204" pitchFamily="34" charset="0"/>
                <a:cs typeface="Calibri" panose="020F0502020204030204" pitchFamily="34" charset="0"/>
              </a:rPr>
              <a:t>Todos os crimes cometidos de maneira virtual ou por meio do ambiente cibernético, tiverem alterações em virtude da Lei n°14.155/2021, aumentando a pena e estabelecendo qualificadoras, como forma de punir os criminosos.</a:t>
            </a:r>
            <a:endParaRPr lang="pt-BR" sz="1400" dirty="0">
              <a:latin typeface="Calibri" panose="020F0502020204030204" pitchFamily="34" charset="0"/>
              <a:ea typeface="Calibri" panose="020F0502020204030204" pitchFamily="34" charset="0"/>
              <a:cs typeface="Calibri" panose="020F0502020204030204" pitchFamily="34" charset="0"/>
            </a:endParaRPr>
          </a:p>
          <a:p>
            <a:pPr marL="285750" indent="-285750">
              <a:lnSpc>
                <a:spcPct val="107000"/>
              </a:lnSpc>
              <a:spcAft>
                <a:spcPts val="800"/>
              </a:spcAft>
              <a:buFont typeface="Wingdings" pitchFamily="2" charset="2"/>
              <a:buChar char="Ø"/>
            </a:pPr>
            <a:r>
              <a:rPr lang="pt-BR" sz="1400" dirty="0">
                <a:effectLst/>
                <a:latin typeface="Calibri" panose="020F0502020204030204" pitchFamily="34" charset="0"/>
                <a:ea typeface="Calibri" panose="020F0502020204030204" pitchFamily="34" charset="0"/>
                <a:cs typeface="Calibri" panose="020F0502020204030204" pitchFamily="34" charset="0"/>
              </a:rPr>
              <a:t>Essas alterações se tornaram necessárias tendo em vista o rápido desenvolvimento e fácil acesso a internet, que permitiu com que os tipos de crimes cometidos no âmbito virtual se  aprimorassem</a:t>
            </a:r>
            <a:r>
              <a:rPr lang="pt-B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Punição de crimes cibernéticos em 2021: efeitos das alterações na “Lei  Carolina Dieckmann” » IRIS-BH">
            <a:extLst>
              <a:ext uri="{FF2B5EF4-FFF2-40B4-BE49-F238E27FC236}">
                <a16:creationId xmlns:a16="http://schemas.microsoft.com/office/drawing/2014/main" id="{3263B642-4331-A045-73F8-909090CB10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75" y="2300583"/>
            <a:ext cx="1859969" cy="2748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60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15</a:t>
            </a:r>
          </a:p>
        </p:txBody>
      </p:sp>
      <p:pic>
        <p:nvPicPr>
          <p:cNvPr id="2056" name="Picture 8" descr="image">
            <a:extLst>
              <a:ext uri="{FF2B5EF4-FFF2-40B4-BE49-F238E27FC236}">
                <a16:creationId xmlns:a16="http://schemas.microsoft.com/office/drawing/2014/main" id="{0954DBE8-5C89-5E43-96FD-995F30C1AD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9027"/>
            <a:ext cx="3738052" cy="2971800"/>
          </a:xfrm>
          <a:prstGeom prst="rect">
            <a:avLst/>
          </a:prstGeom>
          <a:noFill/>
          <a:extLst>
            <a:ext uri="{909E8E84-426E-40DD-AFC4-6F175D3DCCD1}">
              <a14:hiddenFill xmlns:a14="http://schemas.microsoft.com/office/drawing/2010/main">
                <a:solidFill>
                  <a:srgbClr val="FFFFFF"/>
                </a:solidFill>
              </a14:hiddenFill>
            </a:ext>
          </a:extLst>
        </p:spPr>
      </p:pic>
      <p:sp>
        <p:nvSpPr>
          <p:cNvPr id="6" name="CaixaDeTexto 5">
            <a:extLst>
              <a:ext uri="{FF2B5EF4-FFF2-40B4-BE49-F238E27FC236}">
                <a16:creationId xmlns:a16="http://schemas.microsoft.com/office/drawing/2014/main" id="{92BA3632-3998-E00A-95A3-AE5416372EB1}"/>
              </a:ext>
            </a:extLst>
          </p:cNvPr>
          <p:cNvSpPr txBox="1"/>
          <p:nvPr/>
        </p:nvSpPr>
        <p:spPr>
          <a:xfrm>
            <a:off x="3732014" y="1987441"/>
            <a:ext cx="5411985" cy="357020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pt-BR" sz="1600" b="1" dirty="0">
                <a:solidFill>
                  <a:schemeClr val="accent6">
                    <a:lumMod val="50000"/>
                    <a:lumOff val="50000"/>
                  </a:schemeClr>
                </a:solidFill>
                <a:latin typeface="Arial" panose="020B0604020202020204" pitchFamily="34" charset="0"/>
                <a:cs typeface="Arial" panose="020B0604020202020204" pitchFamily="34" charset="0"/>
                <a:sym typeface="Arial"/>
              </a:rPr>
              <a:t> </a:t>
            </a:r>
            <a:r>
              <a:rPr lang="pt-BR" sz="1600" b="1" dirty="0">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PELA INTERNET </a:t>
            </a:r>
            <a:br>
              <a:rPr lang="pt-BR"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pt-BR"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3"/>
              </a:rPr>
              <a:t>https://new.safernet.org.br/denuncie</a:t>
            </a:r>
            <a:r>
              <a:rPr lang="pt-BR" sz="1600" b="1" dirty="0">
                <a:solidFill>
                  <a:schemeClr val="accent6">
                    <a:lumMod val="50000"/>
                    <a:lumOff val="50000"/>
                  </a:schemeClr>
                </a:solidFill>
                <a:latin typeface="Arial" panose="020B0604020202020204" pitchFamily="34" charset="0"/>
                <a:cs typeface="Arial" panose="020B0604020202020204" pitchFamily="34" charset="0"/>
                <a:sym typeface="Arial"/>
              </a:rPr>
              <a:t>              </a:t>
            </a:r>
          </a:p>
          <a:p>
            <a:pPr marL="0" marR="0" indent="0" algn="ctr" defTabSz="914400" rtl="0" fontAlgn="auto" latinLnBrk="0" hangingPunct="0">
              <a:lnSpc>
                <a:spcPct val="100000"/>
              </a:lnSpc>
              <a:spcBef>
                <a:spcPts val="0"/>
              </a:spcBef>
              <a:spcAft>
                <a:spcPts val="0"/>
              </a:spcAft>
              <a:buClrTx/>
              <a:buSzTx/>
              <a:buFontTx/>
              <a:buNone/>
              <a:tabLst/>
            </a:pPr>
            <a:endParaRPr lang="pt-BR" sz="1600" b="1" dirty="0">
              <a:solidFill>
                <a:schemeClr val="accent6">
                  <a:lumMod val="50000"/>
                  <a:lumOff val="50000"/>
                </a:schemeClr>
              </a:solidFill>
              <a:latin typeface="Arial" panose="020B0604020202020204" pitchFamily="34" charset="0"/>
              <a:cs typeface="Arial" panose="020B0604020202020204" pitchFamily="34" charset="0"/>
              <a:sym typeface="Arial"/>
            </a:endParaRPr>
          </a:p>
          <a:p>
            <a:pPr marL="0" marR="0" indent="0" algn="ctr" defTabSz="914400" rtl="0" fontAlgn="auto" latinLnBrk="0" hangingPunct="0">
              <a:lnSpc>
                <a:spcPct val="100000"/>
              </a:lnSpc>
              <a:spcBef>
                <a:spcPts val="0"/>
              </a:spcBef>
              <a:spcAft>
                <a:spcPts val="0"/>
              </a:spcAft>
              <a:buClrTx/>
              <a:buSzTx/>
              <a:buFontTx/>
              <a:buNone/>
              <a:tabLst/>
            </a:pPr>
            <a:endParaRPr lang="pt-BR" sz="1600" b="1" dirty="0">
              <a:solidFill>
                <a:schemeClr val="accent6">
                  <a:lumMod val="50000"/>
                  <a:lumOff val="50000"/>
                </a:schemeClr>
              </a:solidFill>
              <a:latin typeface="Arial" panose="020B0604020202020204" pitchFamily="34" charset="0"/>
              <a:cs typeface="Arial" panose="020B0604020202020204" pitchFamily="34" charset="0"/>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pt-BR" sz="1600" b="1" dirty="0">
                <a:solidFill>
                  <a:schemeClr val="accent6">
                    <a:lumMod val="50000"/>
                    <a:lumOff val="50000"/>
                  </a:schemeClr>
                </a:solidFill>
                <a:latin typeface="Calibri" panose="020F0502020204030204" pitchFamily="34" charset="0"/>
                <a:cs typeface="Calibri" panose="020F0502020204030204" pitchFamily="34" charset="0"/>
                <a:sym typeface="Arial"/>
              </a:rPr>
              <a:t>PRESENCIALMENTE </a:t>
            </a:r>
            <a:br>
              <a:rPr lang="pt-BR"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pt-B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Distrito Federal (DF): SPO, Lote 23, Bloco </a:t>
            </a:r>
            <a:r>
              <a:rPr lang="pt-BR" sz="1400" b="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D</a:t>
            </a:r>
            <a:r>
              <a:rPr lang="pt-B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 Ed. do DPE - Complexo da PCDF - Brasília/DF  CEP: 70610-907</a:t>
            </a:r>
          </a:p>
          <a:p>
            <a:pPr marL="0" marR="0" indent="0" algn="ctr" defTabSz="914400" rtl="0" fontAlgn="auto" latinLnBrk="0" hangingPunct="0">
              <a:lnSpc>
                <a:spcPct val="100000"/>
              </a:lnSpc>
              <a:spcBef>
                <a:spcPts val="0"/>
              </a:spcBef>
              <a:spcAft>
                <a:spcPts val="0"/>
              </a:spcAft>
              <a:buClrTx/>
              <a:buSzTx/>
              <a:buFontTx/>
              <a:buNone/>
              <a:tabLst/>
            </a:pPr>
            <a:endParaRPr lang="pt-BR" sz="1400" dirty="0">
              <a:latin typeface="Calibri" panose="020F0502020204030204" pitchFamily="34" charset="0"/>
              <a:ea typeface="Calibri" panose="020F0502020204030204" pitchFamily="34" charset="0"/>
              <a:cs typeface="Calibri" panose="020F0502020204030204" pitchFamily="34" charset="0"/>
            </a:endParaRPr>
          </a:p>
          <a:p>
            <a:pPr marL="0" marR="0" indent="0" algn="ctr" defTabSz="914400" rtl="0" fontAlgn="auto" latinLnBrk="0" hangingPunct="0">
              <a:lnSpc>
                <a:spcPct val="100000"/>
              </a:lnSpc>
              <a:spcBef>
                <a:spcPts val="0"/>
              </a:spcBef>
              <a:spcAft>
                <a:spcPts val="0"/>
              </a:spcAft>
              <a:buClrTx/>
              <a:buSzTx/>
              <a:buFontTx/>
              <a:buNone/>
              <a:tabLst/>
            </a:pPr>
            <a:br>
              <a:rPr lang="pt-B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pt-BR" sz="1600" b="1" dirty="0">
                <a:solidFill>
                  <a:schemeClr val="accent6">
                    <a:lumMod val="50000"/>
                    <a:lumOff val="50000"/>
                  </a:schemeClr>
                </a:solidFill>
                <a:latin typeface="Calibri" panose="020F0502020204030204" pitchFamily="34" charset="0"/>
                <a:cs typeface="Calibri" panose="020F0502020204030204" pitchFamily="34" charset="0"/>
              </a:rPr>
              <a:t>OUTROS  ESTADOS</a:t>
            </a:r>
            <a:br>
              <a:rPr lang="pt-BR" sz="1600" b="1" dirty="0">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br>
            <a:r>
              <a:rPr lang="pt-BR" sz="1400" dirty="0">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a:t>
            </a:r>
            <a:r>
              <a:rPr lang="pt-B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Bahia (BA), Espírito Santo (ES), Maranhão (MA), Mato Grosso (MT), Minas Gerais  (MG), Pará (PA), Paraná (PR), Piauí (PI), Rio Grande do Sul (RS, São Paulo (SP), Sergipe (SE), Rio de Janeiro (RJ), Tocantins (TO)</a:t>
            </a:r>
            <a:r>
              <a:rPr lang="pt-BR" sz="1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pt-BR"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Goiás (GO), Santa Catarina (SC</a:t>
            </a:r>
            <a:r>
              <a:rPr lang="pt-BR" sz="14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br>
              <a:rPr kumimoji="0" lang="pt-BR" sz="1800" b="0" i="0" u="none" strike="noStrike" cap="none" spc="0" normalizeH="0" baseline="0" dirty="0">
                <a:ln>
                  <a:noFill/>
                </a:ln>
                <a:solidFill>
                  <a:schemeClr val="accent1"/>
                </a:solidFill>
                <a:effectLst/>
                <a:uFillTx/>
                <a:latin typeface="Arial"/>
                <a:ea typeface="Arial"/>
                <a:cs typeface="Arial"/>
                <a:sym typeface="Arial"/>
              </a:rPr>
            </a:br>
            <a:endParaRPr kumimoji="0" lang="pt-BR" sz="1800" b="0" i="0" u="none" strike="noStrike" cap="none" spc="0" normalizeH="0" baseline="0" dirty="0">
              <a:ln>
                <a:noFill/>
              </a:ln>
              <a:solidFill>
                <a:srgbClr val="000000"/>
              </a:solidFill>
              <a:effectLst/>
              <a:uFillTx/>
              <a:latin typeface="Arial"/>
              <a:ea typeface="Arial"/>
              <a:cs typeface="Arial"/>
              <a:sym typeface="Arial"/>
            </a:endParaRPr>
          </a:p>
        </p:txBody>
      </p:sp>
      <p:sp>
        <p:nvSpPr>
          <p:cNvPr id="7" name="Título 6">
            <a:extLst>
              <a:ext uri="{FF2B5EF4-FFF2-40B4-BE49-F238E27FC236}">
                <a16:creationId xmlns:a16="http://schemas.microsoft.com/office/drawing/2014/main" id="{1AC5A3C3-D103-54DB-2B36-92E64ECDADBC}"/>
              </a:ext>
            </a:extLst>
          </p:cNvPr>
          <p:cNvSpPr>
            <a:spLocks noGrp="1"/>
          </p:cNvSpPr>
          <p:nvPr>
            <p:ph type="title"/>
          </p:nvPr>
        </p:nvSpPr>
        <p:spPr>
          <a:xfrm>
            <a:off x="0" y="34312"/>
            <a:ext cx="9144000" cy="874730"/>
          </a:xfrm>
          <a:solidFill>
            <a:schemeClr val="tx1"/>
          </a:solidFill>
        </p:spPr>
        <p:txBody>
          <a:bodyPr/>
          <a:lstStyle/>
          <a:p>
            <a:pPr algn="ctr"/>
            <a:r>
              <a:rPr lang="pt-BR" sz="2800" dirty="0">
                <a:solidFill>
                  <a:schemeClr val="accent4">
                    <a:lumMod val="50000"/>
                    <a:lumOff val="50000"/>
                  </a:schemeClr>
                </a:solidFill>
                <a:latin typeface="Calibri" panose="020F0502020204030204" pitchFamily="34" charset="0"/>
                <a:cs typeface="Calibri" panose="020F0502020204030204" pitchFamily="34" charset="0"/>
              </a:rPr>
              <a:t>FORMAS DE DENUNCIAR</a:t>
            </a:r>
          </a:p>
        </p:txBody>
      </p:sp>
    </p:spTree>
    <p:extLst>
      <p:ext uri="{BB962C8B-B14F-4D97-AF65-F5344CB8AC3E}">
        <p14:creationId xmlns:p14="http://schemas.microsoft.com/office/powerpoint/2010/main" val="1351144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147" y="0"/>
            <a:ext cx="9116853" cy="729045"/>
          </a:xfrm>
          <a:solidFill>
            <a:schemeClr val="tx1"/>
          </a:solidFill>
        </p:spPr>
        <p:txBody>
          <a:bodyPr>
            <a:normAutofit/>
          </a:bodyPr>
          <a:lstStyle/>
          <a:p>
            <a:pPr algn="ctr"/>
            <a:r>
              <a:rPr lang="pt-BR" sz="2800" dirty="0">
                <a:solidFill>
                  <a:schemeClr val="accent4">
                    <a:lumMod val="50000"/>
                    <a:lumOff val="50000"/>
                  </a:schemeClr>
                </a:solidFill>
                <a:latin typeface="Calibri" panose="020F0502020204030204" pitchFamily="34" charset="0"/>
                <a:cs typeface="Calibri" panose="020F0502020204030204" pitchFamily="34" charset="0"/>
              </a:rPr>
              <a:t>CANAIS DENÚCIA</a:t>
            </a:r>
          </a:p>
        </p:txBody>
      </p:sp>
      <p:sp>
        <p:nvSpPr>
          <p:cNvPr id="3" name="Espaço Reservado para Conteúdo 2"/>
          <p:cNvSpPr>
            <a:spLocks noGrp="1"/>
          </p:cNvSpPr>
          <p:nvPr>
            <p:ph sz="quarter" idx="13"/>
          </p:nvPr>
        </p:nvSpPr>
        <p:spPr>
          <a:xfrm>
            <a:off x="3519647" y="1629030"/>
            <a:ext cx="5492279" cy="4342167"/>
          </a:xfrm>
        </p:spPr>
        <p:txBody>
          <a:bodyPr/>
          <a:lstStyle/>
          <a:p>
            <a:r>
              <a:rPr lang="pt-BR" sz="1600" b="1" dirty="0" err="1">
                <a:solidFill>
                  <a:schemeClr val="accent4">
                    <a:lumMod val="50000"/>
                    <a:lumOff val="50000"/>
                  </a:schemeClr>
                </a:solidFill>
                <a:latin typeface="Calibri" panose="020F0502020204030204" pitchFamily="34" charset="0"/>
                <a:cs typeface="Calibri" panose="020F0502020204030204" pitchFamily="34" charset="0"/>
              </a:rPr>
              <a:t>mail-abuse@cert.br</a:t>
            </a:r>
            <a:r>
              <a:rPr lang="pt-BR" sz="1600" b="1" dirty="0">
                <a:solidFill>
                  <a:schemeClr val="accent4">
                    <a:lumMod val="50000"/>
                    <a:lumOff val="50000"/>
                  </a:schemeClr>
                </a:solidFill>
                <a:latin typeface="Calibri" panose="020F0502020204030204" pitchFamily="34" charset="0"/>
                <a:cs typeface="Calibri" panose="020F0502020204030204" pitchFamily="34" charset="0"/>
              </a:rPr>
              <a:t> </a:t>
            </a:r>
            <a:r>
              <a:rPr lang="pt-BR" sz="1400" dirty="0">
                <a:latin typeface="Calibri" panose="020F0502020204030204" pitchFamily="34" charset="0"/>
                <a:cs typeface="Calibri" panose="020F0502020204030204" pitchFamily="34" charset="0"/>
              </a:rPr>
              <a:t>– Centro de estudos, resposta e tratamento de incidentes de segurança no Brasil (CERT) – Para encaminhamento de denúncias de mensagens fraudulentas (deve ser enviada uma cópia do e-mail original e também comunicar a instituição que está sendo utilizada no golpe).</a:t>
            </a:r>
          </a:p>
          <a:p>
            <a:r>
              <a:rPr lang="pt-BR" sz="1600" b="1" dirty="0">
                <a:solidFill>
                  <a:schemeClr val="accent4">
                    <a:lumMod val="50000"/>
                    <a:lumOff val="50000"/>
                  </a:schemeClr>
                </a:solidFill>
                <a:latin typeface="Calibri" panose="020F0502020204030204" pitchFamily="34" charset="0"/>
                <a:cs typeface="Calibri" panose="020F0502020204030204" pitchFamily="34" charset="0"/>
              </a:rPr>
              <a:t>artefatos@cais.rnp.br</a:t>
            </a:r>
            <a:r>
              <a:rPr lang="pt-BR" sz="1400" b="1" dirty="0">
                <a:solidFill>
                  <a:schemeClr val="accent4">
                    <a:lumMod val="50000"/>
                    <a:lumOff val="50000"/>
                  </a:schemeClr>
                </a:solidFill>
                <a:latin typeface="Calibri" panose="020F0502020204030204" pitchFamily="34" charset="0"/>
                <a:cs typeface="Calibri" panose="020F0502020204030204" pitchFamily="34" charset="0"/>
              </a:rPr>
              <a:t> </a:t>
            </a:r>
            <a:r>
              <a:rPr lang="pt-BR" sz="1400" dirty="0">
                <a:latin typeface="Calibri" panose="020F0502020204030204" pitchFamily="34" charset="0"/>
                <a:cs typeface="Calibri" panose="020F0502020204030204" pitchFamily="34" charset="0"/>
              </a:rPr>
              <a:t>– Centro de Atendimento a Incidentes de Segurança (CAIS) da Rede Nacional de Ensino e Pesquisa (RNP) – Para encaminhamento de denúncias de aplicativos suspeitos (cavalos-de-</a:t>
            </a:r>
            <a:r>
              <a:rPr lang="pt-BR" sz="1400" dirty="0" err="1">
                <a:latin typeface="Calibri" panose="020F0502020204030204" pitchFamily="34" charset="0"/>
                <a:cs typeface="Calibri" panose="020F0502020204030204" pitchFamily="34" charset="0"/>
              </a:rPr>
              <a:t>tróia</a:t>
            </a:r>
            <a:r>
              <a:rPr lang="pt-BR" sz="1400" dirty="0">
                <a:latin typeface="Calibri" panose="020F0502020204030204" pitchFamily="34" charset="0"/>
                <a:cs typeface="Calibri" panose="020F0502020204030204" pitchFamily="34" charset="0"/>
              </a:rPr>
              <a:t> e outros programas maléficos usados nos golpes online).</a:t>
            </a:r>
          </a:p>
          <a:p>
            <a:r>
              <a:rPr lang="pt-BR" sz="1600" b="1" dirty="0">
                <a:solidFill>
                  <a:schemeClr val="accent4">
                    <a:lumMod val="50000"/>
                    <a:lumOff val="50000"/>
                  </a:schemeClr>
                </a:solidFill>
                <a:latin typeface="Calibri" panose="020F0502020204030204" pitchFamily="34" charset="0"/>
                <a:cs typeface="Calibri" panose="020F0502020204030204" pitchFamily="34" charset="0"/>
              </a:rPr>
              <a:t>crime.internet@dpf.gov.br</a:t>
            </a:r>
            <a:r>
              <a:rPr lang="pt-BR" sz="1400" b="1" dirty="0">
                <a:solidFill>
                  <a:schemeClr val="accent4">
                    <a:lumMod val="50000"/>
                    <a:lumOff val="50000"/>
                  </a:schemeClr>
                </a:solidFill>
                <a:latin typeface="Calibri" panose="020F0502020204030204" pitchFamily="34" charset="0"/>
                <a:cs typeface="Calibri" panose="020F0502020204030204" pitchFamily="34" charset="0"/>
              </a:rPr>
              <a:t> </a:t>
            </a:r>
            <a:r>
              <a:rPr lang="pt-BR" sz="1400" dirty="0">
                <a:latin typeface="Calibri" panose="020F0502020204030204" pitchFamily="34" charset="0"/>
                <a:cs typeface="Calibri" panose="020F0502020204030204" pitchFamily="34" charset="0"/>
              </a:rPr>
              <a:t>– Mensagens que se refiram aos crimes de internet devem ser reportadas ao novo canal centralizador dessas denúncias na Divisão de Comunicação Social da Polícia Federal</a:t>
            </a:r>
          </a:p>
          <a:p>
            <a:pPr marL="0" indent="0">
              <a:buNone/>
            </a:pPr>
            <a:br>
              <a:rPr lang="pt-BR" dirty="0"/>
            </a:br>
            <a:endParaRPr lang="pt-BR" dirty="0"/>
          </a:p>
          <a:p>
            <a:pPr marL="0" indent="0">
              <a:buNone/>
            </a:pPr>
            <a:br>
              <a:rPr lang="pt-BR" dirty="0"/>
            </a:br>
            <a:endParaRPr lang="pt-BR" dirty="0"/>
          </a:p>
          <a:p>
            <a:endParaRPr lang="pt-BR" dirty="0"/>
          </a:p>
        </p:txBody>
      </p:sp>
      <p:pic>
        <p:nvPicPr>
          <p:cNvPr id="1026" name="Picture 2" descr="Crimes cibernéticos: o que são, tipos, como detectar e se proteger - FIA">
            <a:extLst>
              <a:ext uri="{FF2B5EF4-FFF2-40B4-BE49-F238E27FC236}">
                <a16:creationId xmlns:a16="http://schemas.microsoft.com/office/drawing/2014/main" id="{7FDEFFDC-29C3-154B-9954-FF9E397409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47" y="1509032"/>
            <a:ext cx="3492500" cy="3479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9841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9"/>
          <p:cNvSpPr>
            <a:spLocks noGrp="1"/>
          </p:cNvSpPr>
          <p:nvPr>
            <p:ph type="title"/>
          </p:nvPr>
        </p:nvSpPr>
        <p:spPr>
          <a:xfrm>
            <a:off x="0" y="35012"/>
            <a:ext cx="9144000" cy="582525"/>
          </a:xfrm>
          <a:solidFill>
            <a:schemeClr val="tx1"/>
          </a:solidFill>
        </p:spPr>
        <p:txBody>
          <a:bodyPr>
            <a:normAutofit fontScale="90000"/>
          </a:bodyPr>
          <a:lstStyle/>
          <a:p>
            <a:pPr marL="342900" indent="-342900" algn="ctr">
              <a:lnSpc>
                <a:spcPct val="150000"/>
              </a:lnSpc>
              <a:spcAft>
                <a:spcPts val="800"/>
              </a:spcAft>
              <a:buFont typeface="+mj-lt"/>
              <a:buAutoNum type="arabicPeriod"/>
            </a:pP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sz="3600" b="1" i="0" u="none" strike="noStrike" cap="none" spc="0" normalizeH="0" baseline="0" dirty="0">
                <a:ln>
                  <a:noFill/>
                </a:ln>
                <a:solidFill>
                  <a:schemeClr val="accent6">
                    <a:lumMod val="50000"/>
                    <a:lumOff val="50000"/>
                  </a:schemeClr>
                </a:solidFill>
                <a:effectLst/>
                <a:uFillTx/>
                <a:latin typeface="Arial"/>
                <a:ea typeface="Arial"/>
                <a:cs typeface="Arial"/>
                <a:sym typeface="Arial"/>
              </a:rPr>
            </a:br>
            <a:br>
              <a:rPr kumimoji="0" lang="pt-BR" i="0" u="none" strike="noStrike" cap="none" spc="0" normalizeH="0" baseline="0" dirty="0">
                <a:ln>
                  <a:noFill/>
                </a:ln>
                <a:solidFill>
                  <a:schemeClr val="accent1"/>
                </a:solidFill>
                <a:effectLst/>
                <a:uFillTx/>
                <a:latin typeface="Arial"/>
                <a:ea typeface="Arial"/>
                <a:cs typeface="Arial"/>
                <a:sym typeface="Arial"/>
              </a:rPr>
            </a:br>
            <a:br>
              <a:rPr lang="pt-BR" dirty="0">
                <a:solidFill>
                  <a:schemeClr val="accent1"/>
                </a:solidFill>
                <a:effectLst/>
                <a:latin typeface="Times New Roman" panose="02020603050405020304" pitchFamily="18" charset="0"/>
                <a:ea typeface="Calibri" panose="020F0502020204030204" pitchFamily="34" charset="0"/>
              </a:rPr>
            </a:br>
            <a:r>
              <a:rPr lang="pt-BR" dirty="0">
                <a:solidFill>
                  <a:schemeClr val="accent1"/>
                </a:solidFill>
                <a:effectLst/>
                <a:latin typeface="Times New Roman" panose="02020603050405020304" pitchFamily="18" charset="0"/>
                <a:ea typeface="Calibri" panose="020F0502020204030204" pitchFamily="34" charset="0"/>
              </a:rPr>
              <a:t> </a:t>
            </a:r>
            <a:br>
              <a:rPr lang="pt-BR" dirty="0">
                <a:solidFill>
                  <a:schemeClr val="accent1"/>
                </a:solidFill>
                <a:effectLst/>
                <a:latin typeface="Times New Roman" panose="02020603050405020304" pitchFamily="18" charset="0"/>
                <a:ea typeface="Calibri" panose="020F0502020204030204" pitchFamily="34" charset="0"/>
              </a:rPr>
            </a:br>
            <a:br>
              <a:rPr lang="pt-BR" dirty="0">
                <a:solidFill>
                  <a:schemeClr val="accent1"/>
                </a:solidFill>
                <a:effectLst/>
                <a:latin typeface="Times New Roman" panose="02020603050405020304" pitchFamily="18" charset="0"/>
                <a:ea typeface="Calibri" panose="020F0502020204030204" pitchFamily="34" charset="0"/>
              </a:rPr>
            </a:br>
            <a:r>
              <a:rPr lang="pt-BR" sz="31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t>AGENDA</a:t>
            </a:r>
            <a:br>
              <a:rPr lang="pt-BR" sz="31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br>
            <a:br>
              <a:rPr lang="pt-BR" sz="3100" b="1" dirty="0">
                <a:solidFill>
                  <a:schemeClr val="accent1"/>
                </a:solidFill>
                <a:effectLst/>
                <a:latin typeface="Arial" panose="020B0604020202020204" pitchFamily="34" charset="0"/>
                <a:ea typeface="Calibri" panose="020F0502020204030204" pitchFamily="34" charset="0"/>
                <a:cs typeface="Arial" panose="020B0604020202020204" pitchFamily="34" charset="0"/>
              </a:rPr>
            </a:br>
            <a:r>
              <a:rPr lang="pt-BR" sz="1800" b="1" dirty="0">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ATIVIDADES</a:t>
            </a:r>
            <a:br>
              <a:rPr lang="pt-BR" sz="1800" dirty="0">
                <a:solidFill>
                  <a:schemeClr val="accent6">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dirty="0">
                <a:solidFill>
                  <a:schemeClr val="accent1"/>
                </a:solidFill>
                <a:effectLst/>
                <a:latin typeface="Times New Roman" panose="02020603050405020304" pitchFamily="18" charset="0"/>
                <a:ea typeface="Calibri" panose="020F0502020204030204" pitchFamily="34" charset="0"/>
              </a:rPr>
            </a:br>
            <a:br>
              <a:rPr kumimoji="0" lang="pt-BR" i="0" u="none" strike="noStrike" cap="none" spc="0" normalizeH="0" baseline="0" dirty="0">
                <a:ln>
                  <a:noFill/>
                </a:ln>
                <a:solidFill>
                  <a:schemeClr val="accent1"/>
                </a:solidFill>
                <a:effectLst/>
                <a:uFillTx/>
                <a:latin typeface="Arial"/>
                <a:ea typeface="Arial"/>
                <a:cs typeface="Arial"/>
                <a:sym typeface="Arial"/>
              </a:rPr>
            </a:br>
            <a:br>
              <a:rPr lang="pt-BR" sz="2000" b="0" kern="1200" dirty="0">
                <a:solidFill>
                  <a:srgbClr val="000000"/>
                </a:solidFill>
              </a:rPr>
            </a:br>
            <a:br>
              <a:rPr lang="pt-BR" sz="2000" b="0" kern="1200" dirty="0">
                <a:solidFill>
                  <a:srgbClr val="000000"/>
                </a:solidFill>
              </a:rPr>
            </a:br>
            <a:endParaRPr lang="pt-BR" b="1" dirty="0"/>
          </a:p>
        </p:txBody>
      </p:sp>
      <p:sp>
        <p:nvSpPr>
          <p:cNvPr id="4" name="Espaço Reservado para Número de Slide 3"/>
          <p:cNvSpPr>
            <a:spLocks noGrp="1"/>
          </p:cNvSpPr>
          <p:nvPr>
            <p:ph type="sldNum" sz="quarter" idx="12"/>
          </p:nvPr>
        </p:nvSpPr>
        <p:spPr>
          <a:xfrm>
            <a:off x="6290951" y="6217851"/>
            <a:ext cx="262249" cy="276999"/>
          </a:xfrm>
        </p:spPr>
        <p:txBody>
          <a:bodyPr/>
          <a:lstStyle/>
          <a:p>
            <a:r>
              <a:rPr lang="pt-BR" dirty="0"/>
              <a:t>18</a:t>
            </a:r>
          </a:p>
        </p:txBody>
      </p:sp>
      <p:pic>
        <p:nvPicPr>
          <p:cNvPr id="1026" name="Picture 2" descr="Logotipo do instagram - ícones de social grá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320" y="1135101"/>
            <a:ext cx="2211473" cy="2211473"/>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blob:https://web.whatsapp.com/eebc38cd-ad39-41ac-889c-a00bc3bf5d5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5" name="AutoShape 6" descr="blob:https://web.whatsapp.com/eebc38cd-ad39-41ac-889c-a00bc3bf5d57"/>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8" descr="blob:https://web.whatsapp.com/eebc38cd-ad39-41ac-889c-a00bc3bf5d57"/>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AutoShape 10" descr="blob:https://web.whatsapp.com/eebc38cd-ad39-41ac-889c-a00bc3bf5d57"/>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8" name="AutoShape 12" descr="blob:https://web.whatsapp.com/eebc38cd-ad39-41ac-889c-a00bc3bf5d57"/>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0703" y="3511427"/>
            <a:ext cx="2538116" cy="2538116"/>
          </a:xfrm>
          <a:prstGeom prst="rect">
            <a:avLst/>
          </a:prstGeom>
        </p:spPr>
      </p:pic>
      <p:sp>
        <p:nvSpPr>
          <p:cNvPr id="11" name="CaixaDeTexto 10"/>
          <p:cNvSpPr txBox="1"/>
          <p:nvPr/>
        </p:nvSpPr>
        <p:spPr>
          <a:xfrm>
            <a:off x="1929029" y="2589014"/>
            <a:ext cx="4199930" cy="17543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914400" rtl="0" fontAlgn="auto" latinLnBrk="0" hangingPunct="0">
              <a:lnSpc>
                <a:spcPct val="100000"/>
              </a:lnSpc>
              <a:spcBef>
                <a:spcPts val="0"/>
              </a:spcBef>
              <a:spcAft>
                <a:spcPts val="0"/>
              </a:spcAft>
              <a:buClrTx/>
              <a:buSzTx/>
              <a:buFont typeface="Arial" pitchFamily="34"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14 publicações totais</a:t>
            </a:r>
          </a:p>
          <a:p>
            <a:pPr marL="285750" marR="0" indent="-285750" algn="l" defTabSz="914400" rtl="0" fontAlgn="auto" latinLnBrk="0" hangingPunct="0">
              <a:lnSpc>
                <a:spcPct val="100000"/>
              </a:lnSpc>
              <a:spcBef>
                <a:spcPts val="0"/>
              </a:spcBef>
              <a:spcAft>
                <a:spcPts val="0"/>
              </a:spcAft>
              <a:buClrTx/>
              <a:buSzTx/>
              <a:buFont typeface="Arial" pitchFamily="34"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2 posts por semana por 7 semanas</a:t>
            </a:r>
          </a:p>
          <a:p>
            <a:pPr marL="285750" marR="0" indent="-285750" algn="l" defTabSz="914400" rtl="0" fontAlgn="auto" latinLnBrk="0" hangingPunct="0">
              <a:lnSpc>
                <a:spcPct val="100000"/>
              </a:lnSpc>
              <a:spcBef>
                <a:spcPts val="0"/>
              </a:spcBef>
              <a:spcAft>
                <a:spcPts val="0"/>
              </a:spcAft>
              <a:buClrTx/>
              <a:buSzTx/>
              <a:buFont typeface="Arial" pitchFamily="34" charset="0"/>
              <a:buChar char="•"/>
              <a:tabLst/>
            </a:pPr>
            <a:r>
              <a:rPr kumimoji="0" lang="pt-BR" sz="1800" b="0" i="1" u="none" strike="noStrike" cap="none" spc="0" normalizeH="0" baseline="0" dirty="0">
                <a:ln>
                  <a:noFill/>
                </a:ln>
                <a:solidFill>
                  <a:srgbClr val="000000"/>
                </a:solidFill>
                <a:effectLst/>
                <a:uFillTx/>
                <a:latin typeface="Calibri" panose="020F0502020204030204" pitchFamily="34" charset="0"/>
                <a:ea typeface="Arial"/>
                <a:cs typeface="Calibri" panose="020F0502020204030204" pitchFamily="34" charset="0"/>
                <a:sym typeface="Arial"/>
              </a:rPr>
              <a:t>Conexão (2)</a:t>
            </a:r>
          </a:p>
          <a:p>
            <a:pPr marL="285750" marR="0" indent="-285750" algn="l" defTabSz="914400" rtl="0" fontAlgn="auto" latinLnBrk="0" hangingPunct="0">
              <a:lnSpc>
                <a:spcPct val="100000"/>
              </a:lnSpc>
              <a:spcBef>
                <a:spcPts val="0"/>
              </a:spcBef>
              <a:spcAft>
                <a:spcPts val="0"/>
              </a:spcAft>
              <a:buClrTx/>
              <a:buSzTx/>
              <a:buFont typeface="Arial" pitchFamily="34"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Crescimento (10)</a:t>
            </a:r>
          </a:p>
          <a:p>
            <a:pPr marL="285750" marR="0" indent="-285750" algn="l" defTabSz="914400" rtl="0" fontAlgn="auto" latinLnBrk="0" hangingPunct="0">
              <a:lnSpc>
                <a:spcPct val="100000"/>
              </a:lnSpc>
              <a:spcBef>
                <a:spcPts val="0"/>
              </a:spcBef>
              <a:spcAft>
                <a:spcPts val="0"/>
              </a:spcAft>
              <a:buClrTx/>
              <a:buSzTx/>
              <a:buFont typeface="Arial" pitchFamily="34" charset="0"/>
              <a:buChar char="•"/>
              <a:tabLst/>
            </a:pPr>
            <a:r>
              <a:rPr kumimoji="0" lang="pt-BR" sz="1800" b="0" i="1" u="none" strike="noStrike" cap="none" spc="0" normalizeH="0" baseline="0" dirty="0">
                <a:ln>
                  <a:noFill/>
                </a:ln>
                <a:solidFill>
                  <a:srgbClr val="000000"/>
                </a:solidFill>
                <a:effectLst/>
                <a:uFillTx/>
                <a:latin typeface="Calibri" panose="020F0502020204030204" pitchFamily="34" charset="0"/>
                <a:ea typeface="Arial"/>
                <a:cs typeface="Calibri" panose="020F0502020204030204" pitchFamily="34" charset="0"/>
                <a:sym typeface="Arial"/>
              </a:rPr>
              <a:t>Autoridade (1)</a:t>
            </a:r>
          </a:p>
          <a:p>
            <a:pPr marL="285750" marR="0" indent="-285750" algn="l" defTabSz="914400" rtl="0" fontAlgn="auto" latinLnBrk="0" hangingPunct="0">
              <a:lnSpc>
                <a:spcPct val="100000"/>
              </a:lnSpc>
              <a:spcBef>
                <a:spcPts val="0"/>
              </a:spcBef>
              <a:spcAft>
                <a:spcPts val="0"/>
              </a:spcAft>
              <a:buClrTx/>
              <a:buSzTx/>
              <a:buFont typeface="Arial" pitchFamily="34"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Quebra de objeção (1)</a:t>
            </a:r>
            <a:endParaRPr kumimoji="0" lang="pt-BR" sz="1800" b="0" i="1" u="none" strike="noStrike" cap="none" spc="0" normalizeH="0" baseline="0" dirty="0">
              <a:ln>
                <a:noFill/>
              </a:ln>
              <a:solidFill>
                <a:srgbClr val="000000"/>
              </a:solidFill>
              <a:effectLst/>
              <a:uFillTx/>
              <a:latin typeface="Calibri" panose="020F0502020204030204" pitchFamily="34" charset="0"/>
              <a:ea typeface="Arial"/>
              <a:cs typeface="Calibri" panose="020F0502020204030204" pitchFamily="34" charset="0"/>
              <a:sym typeface="Arial"/>
            </a:endParaRPr>
          </a:p>
        </p:txBody>
      </p:sp>
    </p:spTree>
    <p:extLst>
      <p:ext uri="{BB962C8B-B14F-4D97-AF65-F5344CB8AC3E}">
        <p14:creationId xmlns:p14="http://schemas.microsoft.com/office/powerpoint/2010/main" val="380276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6375910" y="6217851"/>
            <a:ext cx="177290" cy="276999"/>
          </a:xfrm>
        </p:spPr>
        <p:txBody>
          <a:bodyPr/>
          <a:lstStyle/>
          <a:p>
            <a:r>
              <a:rPr lang="pt-BR" dirty="0"/>
              <a:t>2</a:t>
            </a:r>
          </a:p>
        </p:txBody>
      </p:sp>
      <p:sp>
        <p:nvSpPr>
          <p:cNvPr id="3" name="Título 2">
            <a:extLst>
              <a:ext uri="{FF2B5EF4-FFF2-40B4-BE49-F238E27FC236}">
                <a16:creationId xmlns:a16="http://schemas.microsoft.com/office/drawing/2014/main" id="{B0479635-BB83-8A06-28AD-A68B429BFB60}"/>
              </a:ext>
            </a:extLst>
          </p:cNvPr>
          <p:cNvSpPr>
            <a:spLocks noGrp="1"/>
          </p:cNvSpPr>
          <p:nvPr>
            <p:ph type="title"/>
          </p:nvPr>
        </p:nvSpPr>
        <p:spPr>
          <a:xfrm>
            <a:off x="1752046" y="872038"/>
            <a:ext cx="6659889" cy="45719"/>
          </a:xfrm>
        </p:spPr>
        <p:txBody>
          <a:bodyPr>
            <a:normAutofit fontScale="90000"/>
          </a:bodyPr>
          <a:lstStyle/>
          <a:p>
            <a:pPr marL="171450" indent="-171450">
              <a:buFont typeface="Wingdings" pitchFamily="2" charset="2"/>
              <a:buChar char="Ø"/>
            </a:pP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200" dirty="0"/>
            </a:br>
            <a:br>
              <a:rPr lang="pt-BR" sz="1600" dirty="0">
                <a:solidFill>
                  <a:schemeClr val="accent6">
                    <a:lumMod val="50000"/>
                    <a:lumOff val="50000"/>
                  </a:schemeClr>
                </a:solidFill>
              </a:rPr>
            </a:br>
            <a:br>
              <a:rPr lang="pt-BR" sz="1200" dirty="0"/>
            </a:br>
            <a:r>
              <a:rPr lang="pt-BR" sz="1200" dirty="0">
                <a:solidFill>
                  <a:schemeClr val="accent6">
                    <a:lumMod val="50000"/>
                    <a:lumOff val="50000"/>
                  </a:schemeClr>
                </a:solidFill>
                <a:latin typeface="Calibri" panose="020F0502020204030204" pitchFamily="34" charset="0"/>
                <a:cs typeface="Calibri" panose="020F0502020204030204" pitchFamily="34" charset="0"/>
              </a:rPr>
              <a:t>O QUE É?</a:t>
            </a:r>
            <a:br>
              <a:rPr lang="pt-BR" sz="1200" dirty="0">
                <a:latin typeface="Calibri" panose="020F0502020204030204" pitchFamily="34" charset="0"/>
                <a:cs typeface="Calibri" panose="020F0502020204030204" pitchFamily="34" charset="0"/>
              </a:rPr>
            </a:br>
            <a:br>
              <a:rPr lang="pt-BR" sz="1200" dirty="0">
                <a:latin typeface="Calibri" panose="020F0502020204030204" pitchFamily="34" charset="0"/>
                <a:cs typeface="Calibri" panose="020F0502020204030204" pitchFamily="34" charset="0"/>
              </a:rPr>
            </a:br>
            <a:r>
              <a:rPr lang="pt-BR" sz="1200" b="0" i="1" dirty="0">
                <a:latin typeface="Calibri" panose="020F0502020204030204" pitchFamily="34" charset="0"/>
                <a:cs typeface="Calibri" panose="020F0502020204030204" pitchFamily="34" charset="0"/>
              </a:rPr>
              <a:t>É uma forma de atividade criminosa que ocorre no ambiente digital.</a:t>
            </a:r>
            <a:br>
              <a:rPr lang="pt-BR" sz="1200" i="1" dirty="0">
                <a:latin typeface="Calibri" panose="020F0502020204030204" pitchFamily="34" charset="0"/>
                <a:cs typeface="Calibri" panose="020F0502020204030204" pitchFamily="34" charset="0"/>
              </a:rPr>
            </a:br>
            <a:br>
              <a:rPr lang="pt-BR" sz="1200" i="1" dirty="0">
                <a:latin typeface="Calibri" panose="020F0502020204030204" pitchFamily="34" charset="0"/>
                <a:cs typeface="Calibri" panose="020F0502020204030204" pitchFamily="34" charset="0"/>
              </a:rPr>
            </a:br>
            <a:r>
              <a:rPr lang="pt-BR" sz="1200" dirty="0">
                <a:solidFill>
                  <a:schemeClr val="accent6">
                    <a:lumMod val="50000"/>
                    <a:lumOff val="50000"/>
                  </a:schemeClr>
                </a:solidFill>
                <a:latin typeface="Calibri" panose="020F0502020204030204" pitchFamily="34" charset="0"/>
                <a:cs typeface="Calibri" panose="020F0502020204030204" pitchFamily="34" charset="0"/>
              </a:rPr>
              <a:t>POR QUEM E COMO É CAUSADO?</a:t>
            </a:r>
            <a:br>
              <a:rPr lang="pt-BR" sz="1200" dirty="0">
                <a:latin typeface="Calibri" panose="020F0502020204030204" pitchFamily="34" charset="0"/>
                <a:cs typeface="Calibri" panose="020F0502020204030204" pitchFamily="34" charset="0"/>
              </a:rPr>
            </a:br>
            <a:r>
              <a:rPr lang="pt-BR" sz="1200" dirty="0">
                <a:latin typeface="Calibri" panose="020F0502020204030204" pitchFamily="34" charset="0"/>
                <a:cs typeface="Calibri" panose="020F0502020204030204" pitchFamily="34" charset="0"/>
              </a:rPr>
              <a:t>	</a:t>
            </a:r>
            <a:br>
              <a:rPr lang="pt-BR" sz="1200" dirty="0">
                <a:latin typeface="Calibri" panose="020F0502020204030204" pitchFamily="34" charset="0"/>
                <a:cs typeface="Calibri" panose="020F0502020204030204" pitchFamily="34" charset="0"/>
              </a:rPr>
            </a:br>
            <a:r>
              <a:rPr lang="pt-BR" sz="1200" b="0" i="1" dirty="0">
                <a:latin typeface="Calibri" panose="020F0502020204030204" pitchFamily="34" charset="0"/>
                <a:cs typeface="Calibri" panose="020F0502020204030204" pitchFamily="34" charset="0"/>
              </a:rPr>
              <a:t>Podem ser realizados por indivíduos, grupos ou até mesmo organizações criminosas inteiras, usando técnicas sofisticadas e complexas para explorar vulnerabilidades em sistemas de computador, redes, dispositivos móveis e outros dispositivos conectados à internet. </a:t>
            </a:r>
            <a:br>
              <a:rPr lang="pt-BR" sz="1200" b="0" i="1" dirty="0">
                <a:latin typeface="Calibri" panose="020F0502020204030204" pitchFamily="34" charset="0"/>
                <a:cs typeface="Calibri" panose="020F0502020204030204" pitchFamily="34" charset="0"/>
              </a:rPr>
            </a:br>
            <a:br>
              <a:rPr lang="pt-BR" sz="1200" i="1" dirty="0">
                <a:latin typeface="Calibri" panose="020F0502020204030204" pitchFamily="34" charset="0"/>
                <a:cs typeface="Calibri" panose="020F0502020204030204" pitchFamily="34" charset="0"/>
              </a:rPr>
            </a:br>
            <a:r>
              <a:rPr lang="pt-BR" sz="1200" dirty="0">
                <a:solidFill>
                  <a:schemeClr val="accent6">
                    <a:lumMod val="50000"/>
                    <a:lumOff val="50000"/>
                  </a:schemeClr>
                </a:solidFill>
                <a:latin typeface="Calibri" panose="020F0502020204030204" pitchFamily="34" charset="0"/>
                <a:cs typeface="Calibri" panose="020F0502020204030204" pitchFamily="34" charset="0"/>
              </a:rPr>
              <a:t>EXEMPLOS</a:t>
            </a:r>
            <a:br>
              <a:rPr lang="pt-BR" sz="1200" dirty="0">
                <a:solidFill>
                  <a:schemeClr val="accent6">
                    <a:lumMod val="50000"/>
                    <a:lumOff val="50000"/>
                  </a:schemeClr>
                </a:solidFill>
                <a:latin typeface="Calibri" panose="020F0502020204030204" pitchFamily="34" charset="0"/>
                <a:cs typeface="Calibri" panose="020F0502020204030204" pitchFamily="34" charset="0"/>
              </a:rPr>
            </a:br>
            <a:br>
              <a:rPr lang="pt-BR" sz="1200" dirty="0">
                <a:latin typeface="Calibri" panose="020F0502020204030204" pitchFamily="34" charset="0"/>
                <a:cs typeface="Calibri" panose="020F0502020204030204" pitchFamily="34" charset="0"/>
              </a:rPr>
            </a:br>
            <a:r>
              <a:rPr lang="pt-BR" sz="1200" b="0" i="1" dirty="0" err="1">
                <a:latin typeface="Calibri" panose="020F0502020204030204" pitchFamily="34" charset="0"/>
                <a:cs typeface="Calibri" panose="020F0502020204030204" pitchFamily="34" charset="0"/>
              </a:rPr>
              <a:t>Hacking</a:t>
            </a:r>
            <a:r>
              <a:rPr lang="pt-BR" sz="1200" b="0" i="1" dirty="0">
                <a:latin typeface="Calibri" panose="020F0502020204030204" pitchFamily="34" charset="0"/>
                <a:cs typeface="Calibri" panose="020F0502020204030204" pitchFamily="34" charset="0"/>
              </a:rPr>
              <a:t>, </a:t>
            </a:r>
            <a:r>
              <a:rPr lang="pt-BR" sz="1200" b="0" i="1" dirty="0" err="1">
                <a:latin typeface="Calibri" panose="020F0502020204030204" pitchFamily="34" charset="0"/>
                <a:cs typeface="Calibri" panose="020F0502020204030204" pitchFamily="34" charset="0"/>
              </a:rPr>
              <a:t>phishing</a:t>
            </a:r>
            <a:r>
              <a:rPr lang="pt-BR" sz="1200" b="0" i="1" dirty="0">
                <a:latin typeface="Calibri" panose="020F0502020204030204" pitchFamily="34" charset="0"/>
                <a:cs typeface="Calibri" panose="020F0502020204030204" pitchFamily="34" charset="0"/>
              </a:rPr>
              <a:t>, </a:t>
            </a:r>
            <a:r>
              <a:rPr lang="pt-BR" sz="1200" b="0" i="1" dirty="0" err="1">
                <a:latin typeface="Calibri" panose="020F0502020204030204" pitchFamily="34" charset="0"/>
                <a:cs typeface="Calibri" panose="020F0502020204030204" pitchFamily="34" charset="0"/>
              </a:rPr>
              <a:t>ransomware</a:t>
            </a:r>
            <a:r>
              <a:rPr lang="pt-BR" sz="1200" b="0" i="1" dirty="0">
                <a:latin typeface="Calibri" panose="020F0502020204030204" pitchFamily="34" charset="0"/>
                <a:cs typeface="Calibri" panose="020F0502020204030204" pitchFamily="34" charset="0"/>
              </a:rPr>
              <a:t>, fraude eletrônica, roubo de identidade, </a:t>
            </a:r>
            <a:r>
              <a:rPr lang="pt-BR" sz="1200" b="0" i="1" dirty="0" err="1">
                <a:latin typeface="Calibri" panose="020F0502020204030204" pitchFamily="34" charset="0"/>
                <a:cs typeface="Calibri" panose="020F0502020204030204" pitchFamily="34" charset="0"/>
              </a:rPr>
              <a:t>ciberespionagem</a:t>
            </a:r>
            <a:r>
              <a:rPr lang="pt-BR" sz="1200" b="0" i="1" dirty="0">
                <a:latin typeface="Calibri" panose="020F0502020204030204" pitchFamily="34" charset="0"/>
                <a:cs typeface="Calibri" panose="020F0502020204030204" pitchFamily="34" charset="0"/>
              </a:rPr>
              <a:t>, assédio online, distribuição de malware, violações de dados e </a:t>
            </a:r>
            <a:r>
              <a:rPr lang="pt-BR" sz="1200" b="0" i="1" dirty="0" err="1">
                <a:latin typeface="Calibri" panose="020F0502020204030204" pitchFamily="34" charset="0"/>
                <a:cs typeface="Calibri" panose="020F0502020204030204" pitchFamily="34" charset="0"/>
              </a:rPr>
              <a:t>extorção</a:t>
            </a:r>
            <a:r>
              <a:rPr lang="pt-BR" sz="1200" b="0" i="1" dirty="0">
                <a:latin typeface="Calibri" panose="020F0502020204030204" pitchFamily="34" charset="0"/>
                <a:cs typeface="Calibri" panose="020F0502020204030204" pitchFamily="34" charset="0"/>
              </a:rPr>
              <a:t>.</a:t>
            </a:r>
            <a:br>
              <a:rPr lang="pt-BR" sz="1200" b="0" i="1" dirty="0">
                <a:latin typeface="Calibri" panose="020F0502020204030204" pitchFamily="34" charset="0"/>
                <a:cs typeface="Calibri" panose="020F0502020204030204" pitchFamily="34" charset="0"/>
              </a:rPr>
            </a:br>
            <a:br>
              <a:rPr lang="pt-BR" sz="1200" b="0" i="1" dirty="0">
                <a:latin typeface="Calibri" panose="020F0502020204030204" pitchFamily="34" charset="0"/>
                <a:cs typeface="Calibri" panose="020F0502020204030204" pitchFamily="34" charset="0"/>
              </a:rPr>
            </a:br>
            <a:br>
              <a:rPr lang="pt-BR" sz="1200" dirty="0">
                <a:latin typeface="Calibri" panose="020F0502020204030204" pitchFamily="34" charset="0"/>
                <a:cs typeface="Calibri" panose="020F0502020204030204" pitchFamily="34" charset="0"/>
              </a:rPr>
            </a:br>
            <a:r>
              <a:rPr lang="pt-BR" sz="1200" dirty="0">
                <a:solidFill>
                  <a:schemeClr val="accent6">
                    <a:lumMod val="50000"/>
                    <a:lumOff val="50000"/>
                  </a:schemeClr>
                </a:solidFill>
                <a:latin typeface="Calibri" panose="020F0502020204030204" pitchFamily="34" charset="0"/>
                <a:cs typeface="Calibri" panose="020F0502020204030204" pitchFamily="34" charset="0"/>
              </a:rPr>
              <a:t>CONSEQUENCIAS</a:t>
            </a:r>
            <a:br>
              <a:rPr lang="pt-BR" sz="1200" dirty="0">
                <a:solidFill>
                  <a:schemeClr val="accent6">
                    <a:lumMod val="50000"/>
                    <a:lumOff val="50000"/>
                  </a:schemeClr>
                </a:solidFill>
                <a:latin typeface="Calibri" panose="020F0502020204030204" pitchFamily="34" charset="0"/>
                <a:cs typeface="Calibri" panose="020F0502020204030204" pitchFamily="34" charset="0"/>
              </a:rPr>
            </a:br>
            <a:br>
              <a:rPr lang="pt-BR" sz="1200" dirty="0">
                <a:latin typeface="Calibri" panose="020F0502020204030204" pitchFamily="34" charset="0"/>
                <a:cs typeface="Calibri" panose="020F0502020204030204" pitchFamily="34" charset="0"/>
              </a:rPr>
            </a:br>
            <a:r>
              <a:rPr lang="pt-BR" sz="1200" b="0" dirty="0">
                <a:latin typeface="Calibri" panose="020F0502020204030204" pitchFamily="34" charset="0"/>
                <a:cs typeface="Calibri" panose="020F0502020204030204" pitchFamily="34" charset="0"/>
              </a:rPr>
              <a:t>Pode ter consequências graves para as vítimas, incluindo perda financeira, dano à reputação, impacto emocional e violação de privacidade. </a:t>
            </a:r>
            <a:br>
              <a:rPr lang="pt-BR" sz="1200" i="1" dirty="0">
                <a:latin typeface="Calibri" panose="020F0502020204030204" pitchFamily="34" charset="0"/>
                <a:cs typeface="Calibri" panose="020F0502020204030204" pitchFamily="34" charset="0"/>
              </a:rPr>
            </a:br>
            <a:br>
              <a:rPr lang="pt-BR" sz="1200" i="1" dirty="0">
                <a:latin typeface="Calibri" panose="020F0502020204030204" pitchFamily="34" charset="0"/>
                <a:cs typeface="Calibri" panose="020F0502020204030204" pitchFamily="34" charset="0"/>
              </a:rPr>
            </a:br>
            <a:br>
              <a:rPr lang="pt-BR" sz="1200" dirty="0">
                <a:latin typeface="Calibri" panose="020F0502020204030204" pitchFamily="34" charset="0"/>
                <a:cs typeface="Calibri" panose="020F0502020204030204" pitchFamily="34" charset="0"/>
              </a:rPr>
            </a:br>
            <a:r>
              <a:rPr lang="pt-BR" sz="1200" dirty="0">
                <a:solidFill>
                  <a:schemeClr val="accent6">
                    <a:lumMod val="50000"/>
                    <a:lumOff val="50000"/>
                  </a:schemeClr>
                </a:solidFill>
                <a:latin typeface="Calibri" panose="020F0502020204030204" pitchFamily="34" charset="0"/>
                <a:cs typeface="Calibri" panose="020F0502020204030204" pitchFamily="34" charset="0"/>
              </a:rPr>
              <a:t>EXEMPLOS</a:t>
            </a:r>
            <a:br>
              <a:rPr lang="pt-BR" sz="1200" dirty="0">
                <a:latin typeface="Calibri" panose="020F0502020204030204" pitchFamily="34" charset="0"/>
                <a:cs typeface="Calibri" panose="020F0502020204030204" pitchFamily="34" charset="0"/>
              </a:rPr>
            </a:br>
            <a:br>
              <a:rPr lang="pt-BR" sz="1200" dirty="0">
                <a:latin typeface="Calibri" panose="020F0502020204030204" pitchFamily="34" charset="0"/>
                <a:cs typeface="Calibri" panose="020F0502020204030204" pitchFamily="34" charset="0"/>
              </a:rPr>
            </a:br>
            <a:r>
              <a:rPr lang="pt-BR" sz="1200" b="0" i="1" dirty="0">
                <a:latin typeface="Calibri" panose="020F0502020204030204" pitchFamily="34" charset="0"/>
                <a:cs typeface="Calibri" panose="020F0502020204030204" pitchFamily="34" charset="0"/>
              </a:rPr>
              <a:t>ATAQUES DE MALWARE</a:t>
            </a:r>
            <a:br>
              <a:rPr lang="pt-BR" sz="1200" b="0" i="1" dirty="0">
                <a:latin typeface="Calibri" panose="020F0502020204030204" pitchFamily="34" charset="0"/>
                <a:cs typeface="Calibri" panose="020F0502020204030204" pitchFamily="34" charset="0"/>
              </a:rPr>
            </a:br>
            <a:r>
              <a:rPr lang="pt-BR" sz="1200" b="0" i="1" dirty="0">
                <a:latin typeface="Calibri" panose="020F0502020204030204" pitchFamily="34" charset="0"/>
                <a:cs typeface="Calibri" panose="020F0502020204030204" pitchFamily="34" charset="0"/>
              </a:rPr>
              <a:t>PHISHING</a:t>
            </a:r>
            <a:br>
              <a:rPr lang="pt-BR" sz="1200" b="0" i="1" dirty="0">
                <a:latin typeface="Calibri" panose="020F0502020204030204" pitchFamily="34" charset="0"/>
                <a:cs typeface="Calibri" panose="020F0502020204030204" pitchFamily="34" charset="0"/>
              </a:rPr>
            </a:br>
            <a:r>
              <a:rPr lang="pt-BR" sz="1200" b="0" i="1" dirty="0">
                <a:latin typeface="Calibri" panose="020F0502020204030204" pitchFamily="34" charset="0"/>
                <a:cs typeface="Calibri" panose="020F0502020204030204" pitchFamily="34" charset="0"/>
              </a:rPr>
              <a:t>ATAQUES DOS DISTRIBUÍDO</a:t>
            </a:r>
            <a:br>
              <a:rPr lang="pt-BR" sz="1200" b="0" i="1" dirty="0">
                <a:latin typeface="Calibri" panose="020F0502020204030204" pitchFamily="34" charset="0"/>
                <a:cs typeface="Calibri" panose="020F0502020204030204" pitchFamily="34" charset="0"/>
              </a:rPr>
            </a:br>
            <a:r>
              <a:rPr lang="pt-BR" sz="1200" b="0" i="1" dirty="0">
                <a:latin typeface="Calibri" panose="020F0502020204030204" pitchFamily="34" charset="0"/>
                <a:cs typeface="Calibri" panose="020F0502020204030204" pitchFamily="34" charset="0"/>
              </a:rPr>
              <a:t>SPYWARE</a:t>
            </a:r>
          </a:p>
        </p:txBody>
      </p:sp>
      <p:sp>
        <p:nvSpPr>
          <p:cNvPr id="2" name="CaixaDeTexto 1">
            <a:extLst>
              <a:ext uri="{FF2B5EF4-FFF2-40B4-BE49-F238E27FC236}">
                <a16:creationId xmlns:a16="http://schemas.microsoft.com/office/drawing/2014/main" id="{B0787CE9-D853-0E7F-F51A-C93A7C024423}"/>
              </a:ext>
            </a:extLst>
          </p:cNvPr>
          <p:cNvSpPr txBox="1"/>
          <p:nvPr/>
        </p:nvSpPr>
        <p:spPr>
          <a:xfrm>
            <a:off x="0" y="0"/>
            <a:ext cx="9143999" cy="523218"/>
          </a:xfrm>
          <a:prstGeom prst="rect">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pt-BR" sz="2800" b="1" dirty="0">
                <a:solidFill>
                  <a:schemeClr val="accent6">
                    <a:lumMod val="50000"/>
                    <a:lumOff val="50000"/>
                  </a:schemeClr>
                </a:solidFill>
                <a:latin typeface="Calibri" panose="020F0502020204030204" pitchFamily="34" charset="0"/>
                <a:cs typeface="Calibri" panose="020F0502020204030204" pitchFamily="34" charset="0"/>
              </a:rPr>
              <a:t>CRIMES CIBERNÉTICOS</a:t>
            </a:r>
            <a:endParaRPr kumimoji="0" lang="pt-BR" sz="2800" b="1" i="0" u="none" strike="noStrike" cap="none" spc="0" normalizeH="0" baseline="0" dirty="0">
              <a:ln>
                <a:noFill/>
              </a:ln>
              <a:solidFill>
                <a:srgbClr val="000000"/>
              </a:solidFill>
              <a:effectLst/>
              <a:uFillTx/>
              <a:latin typeface="Calibri" panose="020F0502020204030204" pitchFamily="34" charset="0"/>
              <a:ea typeface="Arial"/>
              <a:cs typeface="Calibri" panose="020F0502020204030204" pitchFamily="34" charset="0"/>
              <a:sym typeface="Arial"/>
            </a:endParaRPr>
          </a:p>
        </p:txBody>
      </p:sp>
    </p:spTree>
    <p:extLst>
      <p:ext uri="{BB962C8B-B14F-4D97-AF65-F5344CB8AC3E}">
        <p14:creationId xmlns:p14="http://schemas.microsoft.com/office/powerpoint/2010/main" val="2629041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2"/>
          </p:nvPr>
        </p:nvSpPr>
        <p:spPr>
          <a:xfrm>
            <a:off x="6375910" y="6217851"/>
            <a:ext cx="177290" cy="276999"/>
          </a:xfrm>
        </p:spPr>
        <p:txBody>
          <a:bodyPr/>
          <a:lstStyle/>
          <a:p>
            <a:r>
              <a:rPr lang="pt-BR" dirty="0"/>
              <a:t>4</a:t>
            </a:r>
          </a:p>
        </p:txBody>
      </p:sp>
      <p:sp>
        <p:nvSpPr>
          <p:cNvPr id="10" name="Título 9"/>
          <p:cNvSpPr>
            <a:spLocks noGrp="1"/>
          </p:cNvSpPr>
          <p:nvPr>
            <p:ph type="title" idx="4294967295"/>
          </p:nvPr>
        </p:nvSpPr>
        <p:spPr>
          <a:xfrm>
            <a:off x="132074" y="669046"/>
            <a:ext cx="8759854" cy="4559924"/>
          </a:xfrm>
        </p:spPr>
        <p:txBody>
          <a:bodyPr>
            <a:normAutofit fontScale="90000"/>
          </a:bodyPr>
          <a:lstStyle/>
          <a:p>
            <a:pPr marL="0" marR="0" indent="0" defTabSz="914400" rtl="0" fontAlgn="auto" latinLnBrk="0" hangingPunct="0">
              <a:lnSpc>
                <a:spcPct val="100000"/>
              </a:lnSpc>
              <a:spcBef>
                <a:spcPts val="0"/>
              </a:spcBef>
              <a:spcAft>
                <a:spcPts val="0"/>
              </a:spcAft>
              <a:tabLst/>
            </a:pPr>
            <a:br>
              <a:rPr lang="pt-BR" sz="2400" dirty="0">
                <a:solidFill>
                  <a:schemeClr val="accent6">
                    <a:lumMod val="50000"/>
                    <a:lumOff val="50000"/>
                  </a:schemeClr>
                </a:solidFill>
                <a:latin typeface="Calibri" panose="020F0502020204030204" pitchFamily="34" charset="0"/>
                <a:cs typeface="Calibri" panose="020F0502020204030204" pitchFamily="34" charset="0"/>
              </a:rPr>
            </a:br>
            <a:br>
              <a:rPr kumimoji="0" lang="pt-BR" sz="3600" b="1" i="0" u="none" strike="noStrike" cap="none" spc="0" normalizeH="0" baseline="0" dirty="0">
                <a:ln>
                  <a:noFill/>
                </a:ln>
                <a:solidFill>
                  <a:schemeClr val="accent6">
                    <a:lumMod val="50000"/>
                    <a:lumOff val="50000"/>
                  </a:schemeClr>
                </a:solidFill>
                <a:effectLst/>
                <a:uFillTx/>
                <a:latin typeface="Calibri" panose="020F0502020204030204" pitchFamily="34" charset="0"/>
                <a:cs typeface="Calibri" panose="020F0502020204030204" pitchFamily="34" charset="0"/>
                <a:sym typeface="Arial"/>
              </a:rPr>
            </a:br>
            <a:r>
              <a:rPr lang="pt-BR" sz="1600" b="0" i="1" dirty="0">
                <a:latin typeface="Calibri" panose="020F0502020204030204" pitchFamily="34" charset="0"/>
                <a:cs typeface="Calibri" panose="020F0502020204030204" pitchFamily="34" charset="0"/>
              </a:rPr>
              <a:t>A extorsão digital tem ganhado destaque como uma ameaça séria e impactante, uma vez que, a extorsão digital é um tipo de crime cibernético em que os criminosos usam a tecnologia e a internet para ameaçar, intimidar ou chantagear suas vítimas, buscando obter benefícios financeiros ou outros tipos de vantagens.</a:t>
            </a:r>
            <a:br>
              <a:rPr lang="pt-BR" sz="1600" b="0" i="1" dirty="0">
                <a:latin typeface="Calibri" panose="020F0502020204030204" pitchFamily="34" charset="0"/>
                <a:cs typeface="Calibri" panose="020F0502020204030204" pitchFamily="34" charset="0"/>
              </a:rPr>
            </a:br>
            <a:br>
              <a:rPr lang="pt-BR" sz="1600" dirty="0">
                <a:latin typeface="Calibri" panose="020F0502020204030204" pitchFamily="34" charset="0"/>
                <a:cs typeface="Calibri" panose="020F0502020204030204" pitchFamily="34" charset="0"/>
              </a:rPr>
            </a:br>
            <a:r>
              <a:rPr lang="pt-BR" sz="1600" dirty="0">
                <a:solidFill>
                  <a:schemeClr val="accent6">
                    <a:lumMod val="50000"/>
                    <a:lumOff val="50000"/>
                  </a:schemeClr>
                </a:solidFill>
                <a:latin typeface="Calibri" panose="020F0502020204030204" pitchFamily="34" charset="0"/>
                <a:cs typeface="Calibri" panose="020F0502020204030204" pitchFamily="34" charset="0"/>
              </a:rPr>
              <a:t>ATAQUE</a:t>
            </a:r>
            <a:br>
              <a:rPr lang="pt-BR" sz="1600" dirty="0">
                <a:latin typeface="Calibri" panose="020F0502020204030204" pitchFamily="34" charset="0"/>
                <a:cs typeface="Calibri" panose="020F0502020204030204" pitchFamily="34" charset="0"/>
              </a:rPr>
            </a:br>
            <a:br>
              <a:rPr lang="pt-BR" sz="1600" dirty="0">
                <a:latin typeface="Calibri" panose="020F0502020204030204" pitchFamily="34" charset="0"/>
                <a:cs typeface="Calibri" panose="020F0502020204030204" pitchFamily="34" charset="0"/>
              </a:rPr>
            </a:br>
            <a:r>
              <a:rPr lang="pt-BR" sz="1600" b="0" i="1" dirty="0">
                <a:latin typeface="Calibri" panose="020F0502020204030204" pitchFamily="34" charset="0"/>
                <a:cs typeface="Calibri" panose="020F0502020204030204" pitchFamily="34" charset="0"/>
              </a:rPr>
              <a:t>Empresas, organizações e até mesmo os governo</a:t>
            </a:r>
            <a:br>
              <a:rPr kumimoji="0" lang="pt-BR" sz="3600" b="1" i="0" u="none" strike="noStrike" cap="none" spc="0" normalizeH="0" baseline="0" dirty="0">
                <a:ln>
                  <a:noFill/>
                </a:ln>
                <a:solidFill>
                  <a:schemeClr val="accent6">
                    <a:lumMod val="50000"/>
                    <a:lumOff val="50000"/>
                  </a:schemeClr>
                </a:solidFill>
                <a:effectLst/>
                <a:highlight>
                  <a:srgbClr val="FFFF00"/>
                </a:highlight>
                <a:uFillTx/>
                <a:latin typeface="Calibri" panose="020F0502020204030204" pitchFamily="34" charset="0"/>
                <a:cs typeface="Calibri" panose="020F0502020204030204" pitchFamily="34" charset="0"/>
                <a:sym typeface="Arial"/>
              </a:rPr>
            </a:br>
            <a:br>
              <a:rPr kumimoji="0" lang="pt-BR" sz="3600" b="1" i="0" u="none" strike="noStrike" cap="none" spc="0" normalizeH="0" baseline="0" dirty="0">
                <a:ln>
                  <a:noFill/>
                </a:ln>
                <a:solidFill>
                  <a:schemeClr val="accent6">
                    <a:lumMod val="50000"/>
                    <a:lumOff val="50000"/>
                  </a:schemeClr>
                </a:solidFill>
                <a:effectLst/>
                <a:uFillTx/>
                <a:latin typeface="Calibri" panose="020F0502020204030204" pitchFamily="34" charset="0"/>
                <a:cs typeface="Calibri" panose="020F0502020204030204" pitchFamily="34" charset="0"/>
                <a:sym typeface="Arial"/>
              </a:rPr>
            </a:br>
            <a:br>
              <a:rPr lang="pt-BR" sz="2000" b="0" kern="1200" dirty="0">
                <a:solidFill>
                  <a:srgbClr val="000000"/>
                </a:solidFill>
              </a:rPr>
            </a:br>
            <a:br>
              <a:rPr lang="pt-BR" sz="2000" b="0" kern="1200" dirty="0">
                <a:solidFill>
                  <a:srgbClr val="000000"/>
                </a:solidFill>
              </a:rPr>
            </a:br>
            <a:endParaRPr lang="pt-BR" b="1" dirty="0"/>
          </a:p>
        </p:txBody>
      </p:sp>
      <p:pic>
        <p:nvPicPr>
          <p:cNvPr id="4098" name="Picture 2" descr="Brasil é líder em golpes de phishing pelo WhatsApp; veja como evitar -  Rádio Itatiaia | A Rádio de Minas">
            <a:extLst>
              <a:ext uri="{FF2B5EF4-FFF2-40B4-BE49-F238E27FC236}">
                <a16:creationId xmlns:a16="http://schemas.microsoft.com/office/drawing/2014/main" id="{F17A0C73-7961-F2C3-7535-839AA8523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6700" y="3041688"/>
            <a:ext cx="3797300" cy="2578702"/>
          </a:xfrm>
          <a:prstGeom prst="rect">
            <a:avLst/>
          </a:prstGeom>
          <a:noFill/>
          <a:extLst>
            <a:ext uri="{909E8E84-426E-40DD-AFC4-6F175D3DCCD1}">
              <a14:hiddenFill xmlns:a14="http://schemas.microsoft.com/office/drawing/2010/main">
                <a:solidFill>
                  <a:srgbClr val="FFFFFF"/>
                </a:solidFill>
              </a14:hiddenFill>
            </a:ext>
          </a:extLst>
        </p:spPr>
      </p:pic>
      <p:sp>
        <p:nvSpPr>
          <p:cNvPr id="2" name="CaixaDeTexto 1">
            <a:extLst>
              <a:ext uri="{FF2B5EF4-FFF2-40B4-BE49-F238E27FC236}">
                <a16:creationId xmlns:a16="http://schemas.microsoft.com/office/drawing/2014/main" id="{E941F8B4-EDEA-3251-DF14-4DF0B40CD45B}"/>
              </a:ext>
            </a:extLst>
          </p:cNvPr>
          <p:cNvSpPr txBox="1"/>
          <p:nvPr/>
        </p:nvSpPr>
        <p:spPr>
          <a:xfrm>
            <a:off x="0" y="0"/>
            <a:ext cx="4584879" cy="523218"/>
          </a:xfrm>
          <a:prstGeom prst="rect">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pt-BR" sz="2800" b="1" dirty="0">
                <a:solidFill>
                  <a:schemeClr val="accent6">
                    <a:lumMod val="50000"/>
                    <a:lumOff val="50000"/>
                  </a:schemeClr>
                </a:solidFill>
                <a:latin typeface="Calibri" panose="020F0502020204030204" pitchFamily="34" charset="0"/>
                <a:cs typeface="Calibri" panose="020F0502020204030204" pitchFamily="34" charset="0"/>
              </a:rPr>
              <a:t>EXTORSÃO CIBERNÉTICA</a:t>
            </a:r>
            <a:endParaRPr kumimoji="0" lang="pt-BR" sz="2800" b="1"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134343896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8572333-7DE4-051F-8F31-10F3B304E3B4}"/>
              </a:ext>
            </a:extLst>
          </p:cNvPr>
          <p:cNvSpPr>
            <a:spLocks noGrp="1"/>
          </p:cNvSpPr>
          <p:nvPr>
            <p:ph sz="quarter" idx="13"/>
          </p:nvPr>
        </p:nvSpPr>
        <p:spPr>
          <a:xfrm>
            <a:off x="2112041" y="1089039"/>
            <a:ext cx="6346158" cy="4702162"/>
          </a:xfrm>
        </p:spPr>
        <p:txBody>
          <a:bodyPr/>
          <a:lstStyle/>
          <a:p>
            <a:pPr marL="0" indent="0" algn="ctr">
              <a:buNone/>
            </a:pPr>
            <a:endParaRPr lang="pt-BR" dirty="0">
              <a:solidFill>
                <a:schemeClr val="accent6">
                  <a:lumMod val="50000"/>
                  <a:lumOff val="50000"/>
                </a:schemeClr>
              </a:solidFill>
              <a:latin typeface="Calibri" panose="020F0502020204030204" pitchFamily="34" charset="0"/>
              <a:cs typeface="Calibri" panose="020F0502020204030204" pitchFamily="34" charset="0"/>
            </a:endParaRPr>
          </a:p>
        </p:txBody>
      </p:sp>
      <p:pic>
        <p:nvPicPr>
          <p:cNvPr id="1029" name="Picture 5" descr="Spyware | O que é um Spyware e como se proteger dessa ameaça?">
            <a:extLst>
              <a:ext uri="{FF2B5EF4-FFF2-40B4-BE49-F238E27FC236}">
                <a16:creationId xmlns:a16="http://schemas.microsoft.com/office/drawing/2014/main" id="{05053972-68B0-37D5-7DE3-942752D60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0531" y="2769011"/>
            <a:ext cx="3909176" cy="2568484"/>
          </a:xfrm>
          <a:prstGeom prst="rect">
            <a:avLst/>
          </a:prstGeom>
          <a:noFill/>
          <a:extLst>
            <a:ext uri="{909E8E84-426E-40DD-AFC4-6F175D3DCCD1}">
              <a14:hiddenFill xmlns:a14="http://schemas.microsoft.com/office/drawing/2010/main">
                <a:solidFill>
                  <a:srgbClr val="FFFFFF"/>
                </a:solidFill>
              </a14:hiddenFill>
            </a:ext>
          </a:extLst>
        </p:spPr>
      </p:pic>
      <p:sp>
        <p:nvSpPr>
          <p:cNvPr id="2" name="CaixaDeTexto 1">
            <a:extLst>
              <a:ext uri="{FF2B5EF4-FFF2-40B4-BE49-F238E27FC236}">
                <a16:creationId xmlns:a16="http://schemas.microsoft.com/office/drawing/2014/main" id="{B11B508B-E196-4ED0-7301-5E8B80963717}"/>
              </a:ext>
            </a:extLst>
          </p:cNvPr>
          <p:cNvSpPr txBox="1"/>
          <p:nvPr/>
        </p:nvSpPr>
        <p:spPr>
          <a:xfrm>
            <a:off x="23300" y="-10417"/>
            <a:ext cx="9162077" cy="1077216"/>
          </a:xfrm>
          <a:prstGeom prst="rect">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lgn="ctr">
              <a:buNone/>
            </a:pPr>
            <a:endParaRPr kumimoji="0" lang="pt-BR" altLang="pt-BR" sz="1800" b="1" i="0" u="none" strike="noStrike" cap="none" normalizeH="0" baseline="0" dirty="0">
              <a:ln>
                <a:noFill/>
              </a:ln>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kumimoji="0" lang="pt-BR" altLang="pt-BR" sz="2800" b="1" i="0" u="none" strike="noStrike" cap="none" normalizeH="0" baseline="0" dirty="0">
                <a:ln>
                  <a:noFill/>
                </a:ln>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SPYWARE-</a:t>
            </a:r>
            <a:r>
              <a:rPr kumimoji="0" lang="pt-BR" altLang="pt-BR" sz="1800" b="1" i="0" u="none" strike="noStrike" cap="none" normalizeH="0" baseline="0" dirty="0">
                <a:ln>
                  <a:noFill/>
                </a:ln>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a:t>
            </a:r>
            <a:r>
              <a:rPr kumimoji="0" lang="pt-BR" altLang="pt-BR" sz="2800" b="1" i="0" u="none" strike="noStrike" cap="none" normalizeH="0" baseline="0" dirty="0">
                <a:ln>
                  <a:noFill/>
                </a:ln>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CONCEITO</a:t>
            </a:r>
          </a:p>
          <a:p>
            <a:pPr marL="0" indent="0" algn="ctr">
              <a:buNone/>
            </a:pPr>
            <a:endParaRPr lang="pt-BR" dirty="0">
              <a:solidFill>
                <a:schemeClr val="accent6">
                  <a:lumMod val="50000"/>
                  <a:lumOff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783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8572333-7DE4-051F-8F31-10F3B304E3B4}"/>
              </a:ext>
            </a:extLst>
          </p:cNvPr>
          <p:cNvSpPr>
            <a:spLocks noGrp="1"/>
          </p:cNvSpPr>
          <p:nvPr>
            <p:ph sz="quarter" idx="13"/>
          </p:nvPr>
        </p:nvSpPr>
        <p:spPr>
          <a:xfrm>
            <a:off x="1812046" y="669046"/>
            <a:ext cx="6646153" cy="5122155"/>
          </a:xfrm>
        </p:spPr>
        <p:txBody>
          <a:bodyPr/>
          <a:lstStyle/>
          <a:p>
            <a:pPr marL="0" indent="0" algn="ctr">
              <a:buNone/>
            </a:pPr>
            <a:endParaRPr lang="pt-BR" dirty="0">
              <a:solidFill>
                <a:schemeClr val="accent6">
                  <a:lumMod val="50000"/>
                  <a:lumOff val="50000"/>
                </a:schemeClr>
              </a:solidFill>
              <a:latin typeface="Calibri" panose="020F0502020204030204" pitchFamily="34" charset="0"/>
              <a:cs typeface="Calibri" panose="020F0502020204030204" pitchFamily="34" charset="0"/>
            </a:endParaRPr>
          </a:p>
        </p:txBody>
      </p:sp>
      <p:sp>
        <p:nvSpPr>
          <p:cNvPr id="4" name="CaixaDeTexto 3"/>
          <p:cNvSpPr txBox="1"/>
          <p:nvPr/>
        </p:nvSpPr>
        <p:spPr>
          <a:xfrm>
            <a:off x="2652033" y="2889009"/>
            <a:ext cx="5279912"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R="0" algn="l" defTabSz="914400" rtl="0" fontAlgn="auto" latinLnBrk="0" hangingPunct="0">
              <a:lnSpc>
                <a:spcPct val="100000"/>
              </a:lnSpc>
              <a:spcBef>
                <a:spcPts val="0"/>
              </a:spcBef>
              <a:spcAft>
                <a:spcPts val="0"/>
              </a:spcAft>
              <a:buClrTx/>
              <a:buSzTx/>
              <a:tabLst/>
            </a:pPr>
            <a:r>
              <a:rPr lang="pt-BR" i="1" dirty="0">
                <a:solidFill>
                  <a:srgbClr val="000000"/>
                </a:solidFill>
                <a:latin typeface="Arial"/>
                <a:ea typeface="Arial"/>
                <a:cs typeface="Arial"/>
                <a:sym typeface="Arial"/>
              </a:rPr>
              <a:t>* </a:t>
            </a:r>
            <a:r>
              <a:rPr kumimoji="0" lang="pt-BR" sz="1800" b="0" i="1" u="none" strike="noStrike" cap="none" spc="0" normalizeH="0" baseline="0" dirty="0">
                <a:ln>
                  <a:noFill/>
                </a:ln>
                <a:solidFill>
                  <a:srgbClr val="000000"/>
                </a:solidFill>
                <a:effectLst/>
                <a:uFillTx/>
                <a:latin typeface="Arial"/>
                <a:ea typeface="Arial"/>
                <a:cs typeface="Arial"/>
                <a:sym typeface="Arial"/>
              </a:rPr>
              <a:t>Roubo de Informações</a:t>
            </a:r>
            <a:r>
              <a:rPr kumimoji="0" lang="pt-BR" sz="1800" b="0" i="1" u="none" strike="noStrike" cap="none" spc="0" normalizeH="0" dirty="0">
                <a:ln>
                  <a:noFill/>
                </a:ln>
                <a:solidFill>
                  <a:srgbClr val="000000"/>
                </a:solidFill>
                <a:effectLst/>
                <a:uFillTx/>
                <a:latin typeface="Arial"/>
                <a:ea typeface="Arial"/>
                <a:cs typeface="Arial"/>
                <a:sym typeface="Arial"/>
              </a:rPr>
              <a:t> (venda á terceiros)</a:t>
            </a:r>
          </a:p>
          <a:p>
            <a:pPr marR="0" algn="l" defTabSz="914400" rtl="0" fontAlgn="auto" latinLnBrk="0" hangingPunct="0">
              <a:lnSpc>
                <a:spcPct val="100000"/>
              </a:lnSpc>
              <a:spcBef>
                <a:spcPts val="0"/>
              </a:spcBef>
              <a:spcAft>
                <a:spcPts val="0"/>
              </a:spcAft>
              <a:buClrTx/>
              <a:buSzTx/>
              <a:tabLst/>
            </a:pPr>
            <a:endParaRPr kumimoji="0" lang="pt-BR" sz="1800" b="0" i="1" u="none" strike="noStrike" cap="none" spc="0" normalizeH="0" dirty="0">
              <a:ln>
                <a:noFill/>
              </a:ln>
              <a:solidFill>
                <a:srgbClr val="000000"/>
              </a:solidFill>
              <a:effectLst/>
              <a:uFillTx/>
              <a:latin typeface="Arial"/>
              <a:ea typeface="Arial"/>
              <a:cs typeface="Arial"/>
              <a:sym typeface="Arial"/>
            </a:endParaRPr>
          </a:p>
          <a:p>
            <a:pPr marR="0" algn="l" defTabSz="914400" rtl="0" fontAlgn="auto" latinLnBrk="0" hangingPunct="0">
              <a:lnSpc>
                <a:spcPct val="100000"/>
              </a:lnSpc>
              <a:spcBef>
                <a:spcPts val="0"/>
              </a:spcBef>
              <a:spcAft>
                <a:spcPts val="0"/>
              </a:spcAft>
              <a:buClrTx/>
              <a:buSzTx/>
              <a:tabLst/>
            </a:pPr>
            <a:r>
              <a:rPr lang="pt-BR" i="1" baseline="0" dirty="0">
                <a:solidFill>
                  <a:srgbClr val="000000"/>
                </a:solidFill>
                <a:latin typeface="Arial"/>
                <a:ea typeface="Arial"/>
                <a:cs typeface="Arial"/>
                <a:sym typeface="Arial"/>
              </a:rPr>
              <a:t>* Dano</a:t>
            </a:r>
            <a:r>
              <a:rPr lang="pt-BR" i="1" dirty="0">
                <a:solidFill>
                  <a:srgbClr val="000000"/>
                </a:solidFill>
                <a:latin typeface="Arial"/>
                <a:ea typeface="Arial"/>
                <a:cs typeface="Arial"/>
                <a:sym typeface="Arial"/>
              </a:rPr>
              <a:t> causado ao computador.</a:t>
            </a:r>
            <a:r>
              <a:rPr kumimoji="0" lang="pt-BR" sz="1800" b="0" i="1" u="none" strike="noStrike" cap="none" spc="0" normalizeH="0" baseline="0" dirty="0">
                <a:ln>
                  <a:noFill/>
                </a:ln>
                <a:solidFill>
                  <a:srgbClr val="000000"/>
                </a:solidFill>
                <a:effectLst/>
                <a:uFillTx/>
                <a:latin typeface="Arial"/>
                <a:ea typeface="Arial"/>
                <a:cs typeface="Arial"/>
                <a:sym typeface="Arial"/>
              </a:rPr>
              <a:t> </a:t>
            </a:r>
          </a:p>
        </p:txBody>
      </p:sp>
      <p:sp>
        <p:nvSpPr>
          <p:cNvPr id="5" name="CaixaDeTexto 4">
            <a:extLst>
              <a:ext uri="{FF2B5EF4-FFF2-40B4-BE49-F238E27FC236}">
                <a16:creationId xmlns:a16="http://schemas.microsoft.com/office/drawing/2014/main" id="{D1EC1194-7667-8662-AF2D-7462DFD71924}"/>
              </a:ext>
            </a:extLst>
          </p:cNvPr>
          <p:cNvSpPr txBox="1"/>
          <p:nvPr/>
        </p:nvSpPr>
        <p:spPr>
          <a:xfrm>
            <a:off x="0" y="0"/>
            <a:ext cx="9144000" cy="1384993"/>
          </a:xfrm>
          <a:prstGeom prst="rect">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lgn="ctr">
              <a:buNone/>
            </a:pPr>
            <a:endParaRPr kumimoji="0" lang="pt-BR" altLang="pt-BR" sz="2800" b="1" i="0" u="none" strike="noStrike" cap="none" normalizeH="0" baseline="0" dirty="0">
              <a:ln>
                <a:noFill/>
              </a:ln>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kumimoji="0" lang="pt-BR" altLang="pt-BR" sz="2800" b="1" i="0" u="none" strike="noStrike" cap="none" normalizeH="0" baseline="0" dirty="0">
                <a:ln>
                  <a:noFill/>
                </a:ln>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PROBLEMAS CAUSADOS PELO SPYWARE</a:t>
            </a:r>
          </a:p>
          <a:p>
            <a:pPr marL="0" indent="0" algn="ctr">
              <a:buNone/>
            </a:pPr>
            <a:endParaRPr lang="pt-BR" sz="2800" dirty="0">
              <a:solidFill>
                <a:schemeClr val="accent6">
                  <a:lumMod val="50000"/>
                  <a:lumOff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76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3007181-D30E-D8FD-3503-DA796DB69E06}"/>
              </a:ext>
            </a:extLst>
          </p:cNvPr>
          <p:cNvSpPr>
            <a:spLocks noGrp="1"/>
          </p:cNvSpPr>
          <p:nvPr>
            <p:ph type="title"/>
          </p:nvPr>
        </p:nvSpPr>
        <p:spPr>
          <a:xfrm>
            <a:off x="0" y="34312"/>
            <a:ext cx="9144000" cy="1035376"/>
          </a:xfrm>
          <a:solidFill>
            <a:schemeClr val="tx1"/>
          </a:solidFill>
        </p:spPr>
        <p:txBody>
          <a:bodyPr anchor="ctr">
            <a:normAutofit/>
          </a:bodyPr>
          <a:lstStyle/>
          <a:p>
            <a:pPr marL="0" indent="0" algn="ctr">
              <a:buNone/>
            </a:pPr>
            <a:r>
              <a:rPr kumimoji="0" lang="pt-BR" altLang="pt-BR" sz="2800" b="1" i="0" u="none" strike="noStrike" cap="none" normalizeH="0" baseline="0" dirty="0">
                <a:ln>
                  <a:noFill/>
                </a:ln>
                <a:solidFill>
                  <a:schemeClr val="accent6">
                    <a:lumMod val="50000"/>
                    <a:lumOff val="50000"/>
                  </a:schemeClr>
                </a:solidFill>
                <a:effectLst/>
                <a:latin typeface="Calibri" panose="020F0502020204030204" pitchFamily="34" charset="0"/>
                <a:cs typeface="Calibri" panose="020F0502020204030204" pitchFamily="34" charset="0"/>
              </a:rPr>
              <a:t>FORMAS PARA SE PROTEGER</a:t>
            </a:r>
            <a:endParaRPr lang="pt-BR" sz="2800" dirty="0">
              <a:solidFill>
                <a:schemeClr val="accent6">
                  <a:lumMod val="50000"/>
                  <a:lumOff val="50000"/>
                </a:schemeClr>
              </a:solidFill>
              <a:latin typeface="Calibri" panose="020F0502020204030204" pitchFamily="34" charset="0"/>
              <a:cs typeface="Calibri" panose="020F0502020204030204" pitchFamily="34" charset="0"/>
            </a:endParaRPr>
          </a:p>
        </p:txBody>
      </p:sp>
      <p:pic>
        <p:nvPicPr>
          <p:cNvPr id="3076" name="Picture 4" descr="CORREÇÃO: Não é possível atualizar a proteção contra spyware no Windows  10/7 - Consertar">
            <a:extLst>
              <a:ext uri="{FF2B5EF4-FFF2-40B4-BE49-F238E27FC236}">
                <a16:creationId xmlns:a16="http://schemas.microsoft.com/office/drawing/2014/main" id="{545602A1-1877-E9C9-C383-E59C8203A7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063" y="200025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p:cNvSpPr txBox="1"/>
          <p:nvPr/>
        </p:nvSpPr>
        <p:spPr>
          <a:xfrm>
            <a:off x="4092007" y="1089041"/>
            <a:ext cx="4739921" cy="59093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R="0" algn="l" defTabSz="914400" rtl="0" fontAlgn="auto" latinLnBrk="0" hangingPunct="0">
              <a:lnSpc>
                <a:spcPct val="100000"/>
              </a:lnSpc>
              <a:spcBef>
                <a:spcPts val="0"/>
              </a:spcBef>
              <a:spcAft>
                <a:spcPts val="0"/>
              </a:spcAft>
              <a:buClrTx/>
              <a:buSzTx/>
              <a:tabLst/>
            </a:pPr>
            <a:endParaRPr lang="pt-BR" dirty="0">
              <a:solidFill>
                <a:srgbClr val="000000"/>
              </a:solidFill>
              <a:latin typeface="Arial"/>
              <a:ea typeface="Arial"/>
              <a:cs typeface="Arial"/>
              <a:sym typeface="Arial"/>
            </a:endParaRPr>
          </a:p>
          <a:p>
            <a:pPr marL="285750" marR="0" indent="-285750" algn="just"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Antivírus </a:t>
            </a:r>
          </a:p>
          <a:p>
            <a:pPr marL="285750" marR="0" indent="-285750" algn="just" defTabSz="914400" rtl="0" fontAlgn="auto" latinLnBrk="0" hangingPunct="0">
              <a:lnSpc>
                <a:spcPct val="100000"/>
              </a:lnSpc>
              <a:spcBef>
                <a:spcPts val="0"/>
              </a:spcBef>
              <a:spcAft>
                <a:spcPts val="0"/>
              </a:spcAft>
              <a:buClrTx/>
              <a:buSzTx/>
              <a:buFont typeface="Arial" charset="0"/>
              <a:buChar char="•"/>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just"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Teclado virtual Criptografado</a:t>
            </a:r>
          </a:p>
          <a:p>
            <a:pPr marR="0" algn="just" defTabSz="914400" rtl="0" fontAlgn="auto" latinLnBrk="0" hangingPunct="0">
              <a:lnSpc>
                <a:spcPct val="100000"/>
              </a:lnSpc>
              <a:spcBef>
                <a:spcPts val="0"/>
              </a:spcBef>
              <a:spcAft>
                <a:spcPts val="0"/>
              </a:spcAft>
              <a:buClrTx/>
              <a:buSzTx/>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just"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Filtro de Spam Eficiente</a:t>
            </a:r>
          </a:p>
          <a:p>
            <a:pPr marR="0" algn="just" defTabSz="914400" rtl="0" fontAlgn="auto" latinLnBrk="0" hangingPunct="0">
              <a:lnSpc>
                <a:spcPct val="100000"/>
              </a:lnSpc>
              <a:spcBef>
                <a:spcPts val="0"/>
              </a:spcBef>
              <a:spcAft>
                <a:spcPts val="0"/>
              </a:spcAft>
              <a:buClrTx/>
              <a:buSzTx/>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just"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Utilizar um provedor de segurança na internet confiável ao escolher uma ferramenta de remoção de </a:t>
            </a:r>
            <a:r>
              <a:rPr lang="pt-BR" i="1" dirty="0" err="1">
                <a:solidFill>
                  <a:srgbClr val="000000"/>
                </a:solidFill>
                <a:latin typeface="Calibri" panose="020F0502020204030204" pitchFamily="34" charset="0"/>
                <a:ea typeface="Arial"/>
                <a:cs typeface="Calibri" panose="020F0502020204030204" pitchFamily="34" charset="0"/>
                <a:sym typeface="Arial"/>
              </a:rPr>
              <a:t>spyware</a:t>
            </a:r>
            <a:r>
              <a:rPr lang="pt-BR" i="1" dirty="0">
                <a:solidFill>
                  <a:srgbClr val="000000"/>
                </a:solidFill>
                <a:latin typeface="Calibri" panose="020F0502020204030204" pitchFamily="34" charset="0"/>
                <a:ea typeface="Arial"/>
                <a:cs typeface="Calibri" panose="020F0502020204030204" pitchFamily="34" charset="0"/>
                <a:sym typeface="Arial"/>
              </a:rPr>
              <a:t>.</a:t>
            </a:r>
          </a:p>
          <a:p>
            <a:pPr marL="285750" marR="0" indent="-285750" algn="just" defTabSz="914400" rtl="0" fontAlgn="auto" latinLnBrk="0" hangingPunct="0">
              <a:lnSpc>
                <a:spcPct val="100000"/>
              </a:lnSpc>
              <a:spcBef>
                <a:spcPts val="0"/>
              </a:spcBef>
              <a:spcAft>
                <a:spcPts val="0"/>
              </a:spcAft>
              <a:buClrTx/>
              <a:buSzTx/>
              <a:buFont typeface="Arial" charset="0"/>
              <a:buChar char="•"/>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just"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Conexão a internet </a:t>
            </a:r>
          </a:p>
          <a:p>
            <a:pPr marL="285750" marR="0" indent="-285750" algn="l" defTabSz="914400" rtl="0" fontAlgn="auto" latinLnBrk="0" hangingPunct="0">
              <a:lnSpc>
                <a:spcPct val="100000"/>
              </a:lnSpc>
              <a:spcBef>
                <a:spcPts val="0"/>
              </a:spcBef>
              <a:spcAft>
                <a:spcPts val="0"/>
              </a:spcAft>
              <a:buClrTx/>
              <a:buSzTx/>
              <a:buFont typeface="Arial" charset="0"/>
              <a:buChar char="•"/>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l"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Manutenção de sistemas e software atualizados, utilizar medidas de segurança.</a:t>
            </a:r>
          </a:p>
          <a:p>
            <a:pPr marL="285750" marR="0" indent="-285750" algn="l" defTabSz="914400" rtl="0" fontAlgn="auto" latinLnBrk="0" hangingPunct="0">
              <a:lnSpc>
                <a:spcPct val="100000"/>
              </a:lnSpc>
              <a:spcBef>
                <a:spcPts val="0"/>
              </a:spcBef>
              <a:spcAft>
                <a:spcPts val="0"/>
              </a:spcAft>
              <a:buClrTx/>
              <a:buSzTx/>
              <a:buFont typeface="Arial" charset="0"/>
              <a:buChar char="•"/>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l"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Fazer Backups Regularmente .</a:t>
            </a:r>
          </a:p>
          <a:p>
            <a:pPr marL="285750" marR="0" indent="-285750" algn="l" defTabSz="914400" rtl="0" fontAlgn="auto" latinLnBrk="0" hangingPunct="0">
              <a:lnSpc>
                <a:spcPct val="100000"/>
              </a:lnSpc>
              <a:spcBef>
                <a:spcPts val="0"/>
              </a:spcBef>
              <a:spcAft>
                <a:spcPts val="0"/>
              </a:spcAft>
              <a:buClrTx/>
              <a:buSzTx/>
              <a:buFont typeface="Arial" charset="0"/>
              <a:buChar char="•"/>
              <a:tabLst/>
            </a:pPr>
            <a:endParaRPr lang="pt-BR" i="1" dirty="0">
              <a:solidFill>
                <a:srgbClr val="000000"/>
              </a:solidFill>
              <a:latin typeface="Calibri" panose="020F0502020204030204" pitchFamily="34" charset="0"/>
              <a:ea typeface="Arial"/>
              <a:cs typeface="Calibri" panose="020F0502020204030204" pitchFamily="34" charset="0"/>
              <a:sym typeface="Arial"/>
            </a:endParaRPr>
          </a:p>
          <a:p>
            <a:pPr marL="285750" marR="0" indent="-285750" algn="l" defTabSz="914400" rtl="0" fontAlgn="auto" latinLnBrk="0" hangingPunct="0">
              <a:lnSpc>
                <a:spcPct val="100000"/>
              </a:lnSpc>
              <a:spcBef>
                <a:spcPts val="0"/>
              </a:spcBef>
              <a:spcAft>
                <a:spcPts val="0"/>
              </a:spcAft>
              <a:buClrTx/>
              <a:buSzTx/>
              <a:buFont typeface="Arial" charset="0"/>
              <a:buChar char="•"/>
              <a:tabLst/>
            </a:pPr>
            <a:r>
              <a:rPr lang="pt-BR" i="1" dirty="0">
                <a:solidFill>
                  <a:srgbClr val="000000"/>
                </a:solidFill>
                <a:latin typeface="Calibri" panose="020F0502020204030204" pitchFamily="34" charset="0"/>
                <a:ea typeface="Arial"/>
                <a:cs typeface="Calibri" panose="020F0502020204030204" pitchFamily="34" charset="0"/>
                <a:sym typeface="Arial"/>
              </a:rPr>
              <a:t>Ações governamentais (governo</a:t>
            </a:r>
            <a:r>
              <a:rPr lang="pt-BR" dirty="0">
                <a:solidFill>
                  <a:srgbClr val="000000"/>
                </a:solidFill>
                <a:latin typeface="Arial"/>
                <a:ea typeface="Arial"/>
                <a:cs typeface="Arial"/>
                <a:sym typeface="Arial"/>
              </a:rPr>
              <a:t>)</a:t>
            </a:r>
          </a:p>
          <a:p>
            <a:pPr marL="285750" marR="0" indent="-285750" algn="l" defTabSz="914400" rtl="0" fontAlgn="auto" latinLnBrk="0" hangingPunct="0">
              <a:lnSpc>
                <a:spcPct val="100000"/>
              </a:lnSpc>
              <a:spcBef>
                <a:spcPts val="0"/>
              </a:spcBef>
              <a:spcAft>
                <a:spcPts val="0"/>
              </a:spcAft>
              <a:buClrTx/>
              <a:buSzTx/>
              <a:buFont typeface="Arial" charset="0"/>
              <a:buChar char="•"/>
              <a:tabLst/>
            </a:pPr>
            <a:endParaRPr lang="pt-BR" dirty="0">
              <a:solidFill>
                <a:srgbClr val="000000"/>
              </a:solidFill>
              <a:latin typeface="Arial"/>
              <a:ea typeface="Arial"/>
              <a:cs typeface="Arial"/>
              <a:sym typeface="Arial"/>
            </a:endParaRPr>
          </a:p>
          <a:p>
            <a:pPr marL="285750" marR="0" indent="-285750" algn="l" defTabSz="914400" rtl="0" fontAlgn="auto" latinLnBrk="0" hangingPunct="0">
              <a:lnSpc>
                <a:spcPct val="100000"/>
              </a:lnSpc>
              <a:spcBef>
                <a:spcPts val="0"/>
              </a:spcBef>
              <a:spcAft>
                <a:spcPts val="0"/>
              </a:spcAft>
              <a:buClrTx/>
              <a:buSzTx/>
              <a:buFont typeface="Arial" charset="0"/>
              <a:buChar char="•"/>
              <a:tabLst/>
            </a:pPr>
            <a:endParaRPr lang="pt-BR"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255357601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6375910" y="6217851"/>
            <a:ext cx="177290" cy="276999"/>
          </a:xfrm>
        </p:spPr>
        <p:txBody>
          <a:bodyPr/>
          <a:lstStyle/>
          <a:p>
            <a:r>
              <a:rPr lang="pt-BR" dirty="0"/>
              <a:t>5</a:t>
            </a:r>
          </a:p>
        </p:txBody>
      </p:sp>
      <p:sp>
        <p:nvSpPr>
          <p:cNvPr id="5" name="CaixaDeTexto 4">
            <a:extLst>
              <a:ext uri="{FF2B5EF4-FFF2-40B4-BE49-F238E27FC236}">
                <a16:creationId xmlns:a16="http://schemas.microsoft.com/office/drawing/2014/main" id="{DA455E5F-6081-E269-504A-EE6034072B06}"/>
              </a:ext>
            </a:extLst>
          </p:cNvPr>
          <p:cNvSpPr txBox="1"/>
          <p:nvPr/>
        </p:nvSpPr>
        <p:spPr>
          <a:xfrm>
            <a:off x="0" y="0"/>
            <a:ext cx="9311922" cy="7171192"/>
          </a:xfrm>
          <a:prstGeom prst="rect">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pt-BR" sz="2800" b="1" dirty="0">
                <a:solidFill>
                  <a:schemeClr val="accent6">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RETRATO DO USO DA FERRAMENTA NA PRÁTICA</a:t>
            </a:r>
            <a:r>
              <a:rPr lang="pt-BR" sz="2800" dirty="0">
                <a:solidFill>
                  <a:schemeClr val="accent6">
                    <a:lumMod val="50000"/>
                    <a:lumOff val="50000"/>
                  </a:schemeClr>
                </a:solidFill>
                <a:effectLst/>
                <a:latin typeface="Calibri" panose="020F0502020204030204" pitchFamily="34" charset="0"/>
                <a:cs typeface="Calibri" panose="020F0502020204030204" pitchFamily="34" charset="0"/>
              </a:rPr>
              <a:t> </a:t>
            </a:r>
            <a:endParaRPr lang="pt-BR" sz="2800" dirty="0">
              <a:solidFill>
                <a:schemeClr val="accent6">
                  <a:lumMod val="50000"/>
                  <a:lumOff val="50000"/>
                </a:schemeClr>
              </a:solidFill>
              <a:highlight>
                <a:srgbClr val="FFFF00"/>
              </a:highlight>
              <a:latin typeface="Calibri" panose="020F0502020204030204" pitchFamily="34" charset="0"/>
              <a:ea typeface="Arial"/>
              <a:cs typeface="Calibri" panose="020F0502020204030204" pitchFamily="34" charset="0"/>
              <a:sym typeface="Arial"/>
            </a:endParaRPr>
          </a:p>
          <a:p>
            <a:pPr marL="0" marR="0" indent="0" algn="ctr" defTabSz="914400" rtl="0" fontAlgn="auto" latinLnBrk="0" hangingPunct="0">
              <a:lnSpc>
                <a:spcPct val="100000"/>
              </a:lnSpc>
              <a:spcBef>
                <a:spcPts val="0"/>
              </a:spcBef>
              <a:spcAft>
                <a:spcPts val="0"/>
              </a:spcAft>
              <a:buClrTx/>
              <a:buSzTx/>
              <a:buFontTx/>
              <a:buNone/>
              <a:tabLst/>
            </a:pPr>
            <a:r>
              <a:rPr lang="pt-BR" sz="1800" b="1" i="1" dirty="0">
                <a:solidFill>
                  <a:schemeClr val="accent1"/>
                </a:solidFill>
                <a:effectLst/>
                <a:latin typeface="Times New Roman" panose="02020603050405020304" pitchFamily="18" charset="0"/>
                <a:ea typeface="Calibri" panose="020F0502020204030204" pitchFamily="34" charset="0"/>
              </a:rPr>
              <a:t>FILME </a:t>
            </a:r>
          </a:p>
          <a:p>
            <a:pPr marL="0" marR="0" indent="0" algn="ctr" defTabSz="914400" rtl="0" fontAlgn="auto" latinLnBrk="0" hangingPunct="0">
              <a:lnSpc>
                <a:spcPct val="100000"/>
              </a:lnSpc>
              <a:spcBef>
                <a:spcPts val="0"/>
              </a:spcBef>
              <a:spcAft>
                <a:spcPts val="0"/>
              </a:spcAft>
              <a:buClrTx/>
              <a:buSzTx/>
              <a:buFontTx/>
              <a:buNone/>
              <a:tabLst/>
            </a:pPr>
            <a:r>
              <a:rPr lang="pt-BR" sz="1800" b="1" i="1" dirty="0">
                <a:solidFill>
                  <a:schemeClr val="accent1"/>
                </a:solidFill>
                <a:effectLst/>
                <a:latin typeface="Times New Roman" panose="02020603050405020304" pitchFamily="18" charset="0"/>
                <a:ea typeface="Calibri" panose="020F0502020204030204" pitchFamily="34" charset="0"/>
              </a:rPr>
              <a:t>“NA PALMA DA </a:t>
            </a:r>
            <a:r>
              <a:rPr lang="pt-BR" sz="1800" dirty="0">
                <a:solidFill>
                  <a:schemeClr val="accent1"/>
                </a:solidFill>
                <a:effectLst/>
                <a:latin typeface="Times New Roman" panose="02020603050405020304" pitchFamily="18" charset="0"/>
                <a:ea typeface="Calibri" panose="020F0502020204030204" pitchFamily="34" charset="0"/>
              </a:rPr>
              <a:t>MÃO”</a:t>
            </a:r>
            <a:endParaRPr kumimoji="0" lang="pt-BR" sz="1800" b="0" i="0" u="none" strike="noStrike" cap="none" spc="0" normalizeH="0" baseline="0" dirty="0">
              <a:ln>
                <a:noFill/>
              </a:ln>
              <a:solidFill>
                <a:schemeClr val="accent1"/>
              </a:solidFill>
              <a:effectLs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pt-BR" sz="1800" b="0" i="0" u="none" strike="noStrike" cap="none" spc="0" normalizeH="0" baseline="0" dirty="0">
              <a:ln>
                <a:noFill/>
              </a:ln>
              <a:solidFill>
                <a:srgbClr val="000000"/>
              </a:solidFill>
              <a:effectLst/>
              <a:highlight>
                <a:srgbClr val="FFFF00"/>
              </a:highligh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pt-BR" sz="1800" b="0" i="0" u="none" strike="noStrike" cap="none" spc="0" normalizeH="0" baseline="0" dirty="0">
              <a:ln>
                <a:noFill/>
              </a:ln>
              <a:solidFill>
                <a:srgbClr val="000000"/>
              </a:solidFill>
              <a:effectLst/>
              <a:highlight>
                <a:srgbClr val="FFFF00"/>
              </a:highligh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pt-BR" sz="1800" b="0" i="0" u="none" strike="noStrike" cap="none" spc="0" normalizeH="0" baseline="0" dirty="0">
              <a:ln>
                <a:noFill/>
              </a:ln>
              <a:solidFill>
                <a:srgbClr val="000000"/>
              </a:solidFill>
              <a:effectLst/>
              <a:highlight>
                <a:srgbClr val="FFFF00"/>
              </a:highlight>
              <a:uFillTx/>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lang="pt-BR" dirty="0">
              <a:solidFill>
                <a:srgbClr val="000000"/>
              </a:solidFill>
              <a:highlight>
                <a:srgbClr val="FFFF00"/>
              </a:highlight>
              <a:latin typeface="Arial"/>
              <a:ea typeface="Arial"/>
              <a:cs typeface="Arial"/>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pt-BR" sz="1800" b="0" i="0" u="none" strike="noStrike" cap="none" spc="0" normalizeH="0" baseline="0" dirty="0">
              <a:ln>
                <a:noFill/>
              </a:ln>
              <a:solidFill>
                <a:srgbClr val="000000"/>
              </a:solidFill>
              <a:effectLst/>
              <a:highlight>
                <a:srgbClr val="FFFF00"/>
              </a:highlight>
              <a:uFillTx/>
              <a:latin typeface="Arial"/>
              <a:ea typeface="Arial"/>
              <a:cs typeface="Arial"/>
              <a:sym typeface="Arial"/>
            </a:endParaRPr>
          </a:p>
        </p:txBody>
      </p:sp>
      <p:pic>
        <p:nvPicPr>
          <p:cNvPr id="3" name="Imagem 2" descr="Na Palma da Mão - Filme 2023 - AdoroCinema">
            <a:extLst>
              <a:ext uri="{FF2B5EF4-FFF2-40B4-BE49-F238E27FC236}">
                <a16:creationId xmlns:a16="http://schemas.microsoft.com/office/drawing/2014/main" id="{053BB309-AD74-D79A-72B5-388470FD5B0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2035" y="2109022"/>
            <a:ext cx="4081165" cy="4108829"/>
          </a:xfrm>
          <a:prstGeom prst="rect">
            <a:avLst/>
          </a:prstGeom>
          <a:noFill/>
          <a:ln>
            <a:noFill/>
          </a:ln>
        </p:spPr>
      </p:pic>
    </p:spTree>
    <p:extLst>
      <p:ext uri="{BB962C8B-B14F-4D97-AF65-F5344CB8AC3E}">
        <p14:creationId xmlns:p14="http://schemas.microsoft.com/office/powerpoint/2010/main" val="2085687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 name="Título 4"/>
          <p:cNvSpPr>
            <a:spLocks noGrp="1"/>
          </p:cNvSpPr>
          <p:nvPr>
            <p:ph type="title"/>
          </p:nvPr>
        </p:nvSpPr>
        <p:spPr>
          <a:xfrm>
            <a:off x="4572000" y="2589012"/>
            <a:ext cx="4137072" cy="2399961"/>
          </a:xfrm>
        </p:spPr>
        <p:txBody>
          <a:bodyPr>
            <a:normAutofit/>
          </a:bodyPr>
          <a:lstStyle/>
          <a:p>
            <a:pPr algn="ctr"/>
            <a:r>
              <a:rPr lang="pt-BR" dirty="0">
                <a:solidFill>
                  <a:schemeClr val="bg1"/>
                </a:solidFill>
                <a:latin typeface="Calibri" panose="020F0502020204030204" pitchFamily="34" charset="0"/>
                <a:cs typeface="Calibri" panose="020F0502020204030204" pitchFamily="34" charset="0"/>
              </a:rPr>
              <a:t>FRAUDES APLICADAS POR VIA WHATSAPP</a:t>
            </a:r>
            <a:br>
              <a:rPr lang="pt-BR" dirty="0">
                <a:solidFill>
                  <a:schemeClr val="bg1"/>
                </a:solidFill>
                <a:latin typeface="Calibri" panose="020F0502020204030204" pitchFamily="34" charset="0"/>
                <a:cs typeface="Calibri" panose="020F0502020204030204" pitchFamily="34" charset="0"/>
              </a:rPr>
            </a:br>
            <a:r>
              <a:rPr lang="pt-BR" dirty="0">
                <a:solidFill>
                  <a:schemeClr val="bg1"/>
                </a:solidFill>
                <a:latin typeface="Calibri" panose="020F0502020204030204" pitchFamily="34" charset="0"/>
                <a:cs typeface="Calibri" panose="020F0502020204030204" pitchFamily="34" charset="0"/>
              </a:rPr>
              <a:t> </a:t>
            </a:r>
          </a:p>
        </p:txBody>
      </p:sp>
      <p:sp>
        <p:nvSpPr>
          <p:cNvPr id="4" name="Espaço Reservado para Número de Slide 3"/>
          <p:cNvSpPr>
            <a:spLocks noGrp="1"/>
          </p:cNvSpPr>
          <p:nvPr>
            <p:ph type="sldNum" sz="quarter" idx="12"/>
          </p:nvPr>
        </p:nvSpPr>
        <p:spPr/>
        <p:txBody>
          <a:bodyPr/>
          <a:lstStyle/>
          <a:p>
            <a:fld id="{0C16EBD4-B60F-4A9B-ADDF-D5A1BF443BF7}" type="slidenum">
              <a:rPr lang="pt-BR" smtClean="0"/>
              <a:t>8</a:t>
            </a:fld>
            <a:endParaRPr lang="pt-BR"/>
          </a:p>
        </p:txBody>
      </p:sp>
      <p:pic>
        <p:nvPicPr>
          <p:cNvPr id="1028" name="Picture 4" descr="Nova lei prevê até 8 anos de prisão por golpes no WhatsApp e outros crimes  online - Seu Direito - Diário do Nordeste">
            <a:extLst>
              <a:ext uri="{FF2B5EF4-FFF2-40B4-BE49-F238E27FC236}">
                <a16:creationId xmlns:a16="http://schemas.microsoft.com/office/drawing/2014/main" id="{4B3BC3B5-9A4A-9726-E4A2-F9BFEF703D95}"/>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7230" y="1629030"/>
            <a:ext cx="4257072" cy="35999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Projeto prevê punição mais rigorosa para crimes virtuais — Senado Notícias">
            <a:extLst>
              <a:ext uri="{FF2B5EF4-FFF2-40B4-BE49-F238E27FC236}">
                <a16:creationId xmlns:a16="http://schemas.microsoft.com/office/drawing/2014/main" id="{850AEDED-835A-A6ED-8CF0-AD7790FF0EB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7410" b="-3"/>
          <a:stretch/>
        </p:blipFill>
        <p:spPr bwMode="auto">
          <a:xfrm>
            <a:off x="5531984" y="363150"/>
            <a:ext cx="2523794" cy="1805883"/>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pic>
      <p:pic>
        <p:nvPicPr>
          <p:cNvPr id="7" name="Picture 2" descr="Crimes cibernéticos: entenda o que são e como denunciar | Segurança |  TechTudo">
            <a:extLst>
              <a:ext uri="{FF2B5EF4-FFF2-40B4-BE49-F238E27FC236}">
                <a16:creationId xmlns:a16="http://schemas.microsoft.com/office/drawing/2014/main" id="{BA0E7175-AC28-943C-3515-57D76E943DF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4" b="4586"/>
          <a:stretch/>
        </p:blipFill>
        <p:spPr bwMode="auto">
          <a:xfrm>
            <a:off x="2814538" y="4833442"/>
            <a:ext cx="2723928" cy="1686699"/>
          </a:xfrm>
          <a:prstGeom prst="rect">
            <a:avLst/>
          </a:prstGeom>
          <a:solidFill>
            <a:srgbClr val="FFFFFF"/>
          </a:solidFill>
        </p:spPr>
      </p:pic>
      <p:sp>
        <p:nvSpPr>
          <p:cNvPr id="2" name="Título 9">
            <a:extLst>
              <a:ext uri="{FF2B5EF4-FFF2-40B4-BE49-F238E27FC236}">
                <a16:creationId xmlns:a16="http://schemas.microsoft.com/office/drawing/2014/main" id="{08B0AE74-08AA-AF16-04D9-3E2F07B50B93}"/>
              </a:ext>
            </a:extLst>
          </p:cNvPr>
          <p:cNvSpPr txBox="1">
            <a:spLocks/>
          </p:cNvSpPr>
          <p:nvPr/>
        </p:nvSpPr>
        <p:spPr>
          <a:xfrm>
            <a:off x="1932044" y="1057844"/>
            <a:ext cx="3299945" cy="911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Autofit/>
          </a:bodyPr>
          <a:lstStyle>
            <a:lvl1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404040"/>
                </a:solidFill>
                <a:uFillTx/>
                <a:latin typeface="Arial"/>
                <a:ea typeface="Arial"/>
                <a:cs typeface="Arial"/>
                <a:sym typeface="Arial"/>
              </a:defRPr>
            </a:lvl9pPr>
          </a:lstStyle>
          <a:p>
            <a:pPr hangingPunct="0"/>
            <a:br>
              <a:rPr lang="pt-BR" sz="1800" kern="0" dirty="0">
                <a:solidFill>
                  <a:schemeClr val="bg1"/>
                </a:solidFill>
                <a:latin typeface="Calibri" panose="020F0502020204030204" pitchFamily="34" charset="0"/>
                <a:cs typeface="Calibri" panose="020F0502020204030204" pitchFamily="34" charset="0"/>
              </a:rPr>
            </a:br>
            <a:br>
              <a:rPr lang="pt-BR" sz="1800" b="0" kern="1200" dirty="0">
                <a:solidFill>
                  <a:schemeClr val="bg1"/>
                </a:solidFill>
                <a:latin typeface="Calibri" panose="020F0502020204030204" pitchFamily="34" charset="0"/>
                <a:cs typeface="Calibri" panose="020F0502020204030204" pitchFamily="34" charset="0"/>
              </a:rPr>
            </a:br>
            <a:br>
              <a:rPr lang="pt-BR" sz="1800" b="0" kern="1200" dirty="0">
                <a:solidFill>
                  <a:schemeClr val="bg1"/>
                </a:solidFill>
                <a:latin typeface="Calibri" panose="020F0502020204030204" pitchFamily="34" charset="0"/>
                <a:cs typeface="Calibri" panose="020F0502020204030204" pitchFamily="34" charset="0"/>
              </a:rPr>
            </a:br>
            <a:br>
              <a:rPr lang="pt-BR" sz="1800" b="0" kern="1200" dirty="0">
                <a:solidFill>
                  <a:schemeClr val="bg1"/>
                </a:solidFill>
                <a:latin typeface="Calibri" panose="020F0502020204030204" pitchFamily="34" charset="0"/>
                <a:cs typeface="Calibri" panose="020F0502020204030204" pitchFamily="34" charset="0"/>
              </a:rPr>
            </a:br>
            <a:endParaRPr lang="pt-BR" sz="1800" kern="0" dirty="0">
              <a:solidFill>
                <a:schemeClr val="bg1"/>
              </a:solidFill>
              <a:latin typeface="Calibri" panose="020F0502020204030204" pitchFamily="34" charset="0"/>
              <a:cs typeface="Calibri" panose="020F0502020204030204" pitchFamily="34" charset="0"/>
            </a:endParaRPr>
          </a:p>
        </p:txBody>
      </p:sp>
      <p:sp>
        <p:nvSpPr>
          <p:cNvPr id="3" name="CaixaDeTexto 2">
            <a:extLst>
              <a:ext uri="{FF2B5EF4-FFF2-40B4-BE49-F238E27FC236}">
                <a16:creationId xmlns:a16="http://schemas.microsoft.com/office/drawing/2014/main" id="{38A5D5F4-3EF7-CC9B-A8A9-D2A4D02C5B82}"/>
              </a:ext>
            </a:extLst>
          </p:cNvPr>
          <p:cNvSpPr txBox="1"/>
          <p:nvPr/>
        </p:nvSpPr>
        <p:spPr>
          <a:xfrm>
            <a:off x="5531984" y="4508981"/>
            <a:ext cx="3299945" cy="12926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br>
              <a:rPr lang="pt-BR" sz="1800" kern="0" dirty="0">
                <a:solidFill>
                  <a:schemeClr val="bg1"/>
                </a:solidFill>
                <a:latin typeface="Calibri" panose="020F0502020204030204" pitchFamily="34" charset="0"/>
                <a:cs typeface="Calibri" panose="020F0502020204030204" pitchFamily="34" charset="0"/>
              </a:rPr>
            </a:br>
            <a:r>
              <a:rPr lang="pt-BR" sz="1800" kern="0" dirty="0">
                <a:solidFill>
                  <a:schemeClr val="bg1"/>
                </a:solidFill>
                <a:latin typeface="Calibri" panose="020F0502020204030204" pitchFamily="34" charset="0"/>
                <a:cs typeface="Calibri" panose="020F0502020204030204" pitchFamily="34" charset="0"/>
              </a:rPr>
              <a:t> </a:t>
            </a:r>
            <a:r>
              <a:rPr lang="pt-BR" sz="2000" b="1" kern="1200" dirty="0">
                <a:solidFill>
                  <a:schemeClr val="bg1"/>
                </a:solidFill>
                <a:latin typeface="Calibri" panose="020F0502020204030204" pitchFamily="34" charset="0"/>
                <a:cs typeface="Calibri" panose="020F0502020204030204" pitchFamily="34" charset="0"/>
              </a:rPr>
              <a:t>Plataforma mais  FAMOSA </a:t>
            </a:r>
            <a:r>
              <a:rPr lang="pt-BR" sz="2000" b="1" dirty="0">
                <a:solidFill>
                  <a:schemeClr val="bg1"/>
                </a:solidFill>
                <a:latin typeface="Calibri" panose="020F0502020204030204" pitchFamily="34" charset="0"/>
                <a:cs typeface="Calibri" panose="020F0502020204030204" pitchFamily="34" charset="0"/>
              </a:rPr>
              <a:t>e USADA </a:t>
            </a:r>
            <a:r>
              <a:rPr lang="pt-BR" sz="2000" b="1" kern="1200" dirty="0">
                <a:solidFill>
                  <a:schemeClr val="bg1"/>
                </a:solidFill>
                <a:latin typeface="Calibri" panose="020F0502020204030204" pitchFamily="34" charset="0"/>
                <a:cs typeface="Calibri" panose="020F0502020204030204" pitchFamily="34" charset="0"/>
              </a:rPr>
              <a:t>para cometer crimes no Brasil</a:t>
            </a:r>
            <a:endParaRPr kumimoji="0" lang="pt-BR" sz="2000" b="1"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211081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hidden="1"/>
          <p:cNvSpPr>
            <a:spLocks noGrp="1"/>
          </p:cNvSpPr>
          <p:nvPr>
            <p:ph type="sldNum" sz="quarter" idx="2"/>
          </p:nvPr>
        </p:nvSpPr>
        <p:spPr/>
        <p:txBody>
          <a:bodyPr/>
          <a:lstStyle/>
          <a:p>
            <a:pPr>
              <a:spcAft>
                <a:spcPts val="600"/>
              </a:spcAft>
            </a:pPr>
            <a:fld id="{0C16EBD4-B60F-4A9B-ADDF-D5A1BF443BF7}" type="slidenum">
              <a:rPr lang="pt-BR" smtClean="0"/>
              <a:pPr>
                <a:spcAft>
                  <a:spcPts val="600"/>
                </a:spcAft>
              </a:pPr>
              <a:t>9</a:t>
            </a:fld>
            <a:endParaRPr lang="pt-BR"/>
          </a:p>
        </p:txBody>
      </p:sp>
      <p:sp>
        <p:nvSpPr>
          <p:cNvPr id="6" name="Título 5"/>
          <p:cNvSpPr>
            <a:spLocks noGrp="1"/>
          </p:cNvSpPr>
          <p:nvPr>
            <p:ph type="title" idx="4294967295"/>
          </p:nvPr>
        </p:nvSpPr>
        <p:spPr>
          <a:xfrm>
            <a:off x="0" y="6930"/>
            <a:ext cx="4572000" cy="1063045"/>
          </a:xfrm>
          <a:solidFill>
            <a:schemeClr val="tx1"/>
          </a:solidFill>
        </p:spPr>
        <p:txBody>
          <a:bodyPr anchor="ctr">
            <a:normAutofit/>
          </a:bodyPr>
          <a:lstStyle/>
          <a:p>
            <a:pPr>
              <a:lnSpc>
                <a:spcPct val="90000"/>
              </a:lnSpc>
            </a:pPr>
            <a:r>
              <a:rPr lang="pt-BR" dirty="0">
                <a:solidFill>
                  <a:schemeClr val="accent4">
                    <a:lumMod val="50000"/>
                    <a:lumOff val="50000"/>
                  </a:schemeClr>
                </a:solidFill>
                <a:latin typeface="Calibri" panose="020F0502020204030204" pitchFamily="34" charset="0"/>
                <a:cs typeface="Calibri" panose="020F0502020204030204" pitchFamily="34" charset="0"/>
              </a:rPr>
              <a:t>  </a:t>
            </a:r>
            <a:r>
              <a:rPr lang="pt-BR" sz="2800" dirty="0">
                <a:solidFill>
                  <a:schemeClr val="accent4">
                    <a:lumMod val="50000"/>
                    <a:lumOff val="50000"/>
                  </a:schemeClr>
                </a:solidFill>
                <a:latin typeface="Calibri" panose="020F0502020204030204" pitchFamily="34" charset="0"/>
                <a:cs typeface="Calibri" panose="020F0502020204030204" pitchFamily="34" charset="0"/>
              </a:rPr>
              <a:t>TIPOS DE GOLPES</a:t>
            </a:r>
          </a:p>
        </p:txBody>
      </p:sp>
      <p:sp>
        <p:nvSpPr>
          <p:cNvPr id="14" name="CaixaDeTexto 13">
            <a:extLst>
              <a:ext uri="{FF2B5EF4-FFF2-40B4-BE49-F238E27FC236}">
                <a16:creationId xmlns:a16="http://schemas.microsoft.com/office/drawing/2014/main" id="{1D6723CC-5590-4343-2CDB-84F61CD5EAE3}"/>
              </a:ext>
            </a:extLst>
          </p:cNvPr>
          <p:cNvSpPr txBox="1"/>
          <p:nvPr/>
        </p:nvSpPr>
        <p:spPr>
          <a:xfrm>
            <a:off x="3132024" y="18128755"/>
            <a:ext cx="366654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pt-BR" sz="1800" dirty="0">
                <a:solidFill>
                  <a:srgbClr val="000000"/>
                </a:solidFill>
                <a:effectLst/>
                <a:latin typeface="Times New Roman" panose="02020603050405020304" pitchFamily="18" charset="0"/>
                <a:ea typeface="Calibri" panose="020F0502020204030204" pitchFamily="34" charset="0"/>
              </a:rPr>
              <a:t>Golpes de </a:t>
            </a:r>
            <a:r>
              <a:rPr lang="pt-BR" sz="1800" dirty="0" err="1">
                <a:solidFill>
                  <a:srgbClr val="000000"/>
                </a:solidFill>
                <a:effectLst/>
                <a:latin typeface="Times New Roman" panose="02020603050405020304" pitchFamily="18" charset="0"/>
                <a:ea typeface="Calibri" panose="020F0502020204030204" pitchFamily="34" charset="0"/>
              </a:rPr>
              <a:t>Phishing</a:t>
            </a:r>
            <a:r>
              <a:rPr lang="pt-BR" sz="1800" dirty="0">
                <a:solidFill>
                  <a:srgbClr val="000000"/>
                </a:solidFill>
                <a:effectLst/>
                <a:latin typeface="Times New Roman" panose="02020603050405020304" pitchFamily="18" charset="0"/>
                <a:ea typeface="Calibri" panose="020F0502020204030204" pitchFamily="34" charset="0"/>
              </a:rPr>
              <a:t> pelo WhatsApp</a:t>
            </a:r>
            <a:r>
              <a:rPr lang="pt-BR" dirty="0">
                <a:effectLst/>
              </a:rPr>
              <a:t> </a:t>
            </a:r>
            <a:endParaRPr lang="pt-BR" dirty="0"/>
          </a:p>
        </p:txBody>
      </p:sp>
      <p:sp>
        <p:nvSpPr>
          <p:cNvPr id="16" name="CaixaDeTexto 15">
            <a:extLst>
              <a:ext uri="{FF2B5EF4-FFF2-40B4-BE49-F238E27FC236}">
                <a16:creationId xmlns:a16="http://schemas.microsoft.com/office/drawing/2014/main" id="{C23132C3-9F88-B909-AD79-05A7D1193CC7}"/>
              </a:ext>
            </a:extLst>
          </p:cNvPr>
          <p:cNvSpPr txBox="1"/>
          <p:nvPr/>
        </p:nvSpPr>
        <p:spPr>
          <a:xfrm>
            <a:off x="344467" y="1269036"/>
            <a:ext cx="6087502"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pt-BR" sz="1800" b="1" i="0" u="none" strike="noStrike" cap="none" spc="0" normalizeH="0" baseline="0" dirty="0">
                <a:ln>
                  <a:noFill/>
                </a:ln>
                <a:solidFill>
                  <a:schemeClr val="accent6">
                    <a:lumMod val="50000"/>
                    <a:lumOff val="50000"/>
                  </a:schemeClr>
                </a:solidFill>
                <a:effectLst/>
                <a:uFillTx/>
                <a:latin typeface="Calibri" panose="020F0502020204030204" pitchFamily="34" charset="0"/>
                <a:ea typeface="Arial"/>
                <a:cs typeface="Calibri" panose="020F0502020204030204" pitchFamily="34" charset="0"/>
                <a:sym typeface="Arial"/>
              </a:rPr>
              <a:t>GOLPE DE PHISHING PELO WATSAPP:</a:t>
            </a:r>
          </a:p>
          <a:p>
            <a:pPr marL="0" marR="0" indent="0" algn="l" defTabSz="914400" rtl="0" fontAlgn="auto" latinLnBrk="0" hangingPunct="0">
              <a:lnSpc>
                <a:spcPct val="100000"/>
              </a:lnSpc>
              <a:spcBef>
                <a:spcPts val="0"/>
              </a:spcBef>
              <a:spcAft>
                <a:spcPts val="0"/>
              </a:spcAft>
              <a:buClrTx/>
              <a:buSzTx/>
              <a:buFontTx/>
              <a:buNone/>
              <a:tabLst/>
            </a:pPr>
            <a:r>
              <a:rPr lang="pt-BR" i="1" dirty="0">
                <a:solidFill>
                  <a:schemeClr val="bg2">
                    <a:lumMod val="75000"/>
                  </a:schemeClr>
                </a:solidFill>
                <a:latin typeface="Calibri" panose="020F0502020204030204" pitchFamily="34" charset="0"/>
                <a:ea typeface="Arial"/>
                <a:cs typeface="Calibri" panose="020F0502020204030204" pitchFamily="34" charset="0"/>
                <a:sym typeface="Arial"/>
              </a:rPr>
              <a:t>São mensagens com cara de </a:t>
            </a:r>
            <a:r>
              <a:rPr lang="pt-BR" i="1" dirty="0" err="1">
                <a:solidFill>
                  <a:schemeClr val="bg2">
                    <a:lumMod val="75000"/>
                  </a:schemeClr>
                </a:solidFill>
                <a:latin typeface="Calibri" panose="020F0502020204030204" pitchFamily="34" charset="0"/>
                <a:ea typeface="Arial"/>
                <a:cs typeface="Calibri" panose="020F0502020204030204" pitchFamily="34" charset="0"/>
                <a:sym typeface="Arial"/>
              </a:rPr>
              <a:t>Watsahpp</a:t>
            </a:r>
            <a:r>
              <a:rPr lang="pt-BR" i="1" dirty="0">
                <a:solidFill>
                  <a:schemeClr val="bg2">
                    <a:lumMod val="75000"/>
                  </a:schemeClr>
                </a:solidFill>
                <a:latin typeface="Calibri" panose="020F0502020204030204" pitchFamily="34" charset="0"/>
                <a:ea typeface="Arial"/>
                <a:cs typeface="Calibri" panose="020F0502020204030204" pitchFamily="34" charset="0"/>
                <a:sym typeface="Arial"/>
              </a:rPr>
              <a:t> solicitando informações pessoais e dados da conta, sendo um site fal</a:t>
            </a:r>
            <a:r>
              <a:rPr lang="pt-BR" dirty="0">
                <a:solidFill>
                  <a:schemeClr val="bg2">
                    <a:lumMod val="75000"/>
                  </a:schemeClr>
                </a:solidFill>
                <a:latin typeface="Calibri" panose="020F0502020204030204" pitchFamily="34" charset="0"/>
                <a:ea typeface="Arial"/>
                <a:cs typeface="Calibri" panose="020F0502020204030204" pitchFamily="34" charset="0"/>
                <a:sym typeface="Arial"/>
              </a:rPr>
              <a:t>so</a:t>
            </a:r>
          </a:p>
        </p:txBody>
      </p:sp>
      <p:sp>
        <p:nvSpPr>
          <p:cNvPr id="18" name="CaixaDeTexto 17">
            <a:extLst>
              <a:ext uri="{FF2B5EF4-FFF2-40B4-BE49-F238E27FC236}">
                <a16:creationId xmlns:a16="http://schemas.microsoft.com/office/drawing/2014/main" id="{303A6C5B-E76F-4750-D029-458C1E441475}"/>
              </a:ext>
            </a:extLst>
          </p:cNvPr>
          <p:cNvSpPr txBox="1"/>
          <p:nvPr/>
        </p:nvSpPr>
        <p:spPr>
          <a:xfrm>
            <a:off x="344466" y="2192364"/>
            <a:ext cx="8455066"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pt-BR" sz="1800" b="1" i="0" u="none" strike="noStrike" cap="none" spc="0" normalizeH="0" baseline="0" dirty="0">
                <a:ln>
                  <a:noFill/>
                </a:ln>
                <a:solidFill>
                  <a:schemeClr val="accent6">
                    <a:lumMod val="50000"/>
                    <a:lumOff val="50000"/>
                  </a:schemeClr>
                </a:solidFill>
                <a:effectLst/>
                <a:uFillTx/>
                <a:latin typeface="Calibri" panose="020F0502020204030204" pitchFamily="34" charset="0"/>
                <a:ea typeface="Arial"/>
                <a:cs typeface="Calibri" panose="020F0502020204030204" pitchFamily="34" charset="0"/>
                <a:sym typeface="Arial"/>
              </a:rPr>
              <a:t>GOLPE DE MALWARE PELO WATSAPP:</a:t>
            </a:r>
          </a:p>
          <a:p>
            <a:pPr marL="0" marR="0" indent="0" algn="l" defTabSz="914400" rtl="0" fontAlgn="auto" latinLnBrk="0" hangingPunct="0">
              <a:lnSpc>
                <a:spcPct val="100000"/>
              </a:lnSpc>
              <a:spcBef>
                <a:spcPts val="0"/>
              </a:spcBef>
              <a:spcAft>
                <a:spcPts val="0"/>
              </a:spcAft>
              <a:buClrTx/>
              <a:buSzTx/>
              <a:buFontTx/>
              <a:buNone/>
              <a:tabLst/>
            </a:pPr>
            <a:r>
              <a:rPr lang="pt-BR" i="1" dirty="0">
                <a:solidFill>
                  <a:schemeClr val="bg2">
                    <a:lumMod val="75000"/>
                  </a:schemeClr>
                </a:solidFill>
                <a:latin typeface="Calibri" panose="020F0502020204030204" pitchFamily="34" charset="0"/>
                <a:ea typeface="Arial"/>
                <a:cs typeface="Calibri" panose="020F0502020204030204" pitchFamily="34" charset="0"/>
                <a:sym typeface="Arial"/>
              </a:rPr>
              <a:t>São mensagens que induzem pessoas a baixar software/aplicativo através de link de site malici</a:t>
            </a:r>
            <a:r>
              <a:rPr lang="pt-BR" dirty="0">
                <a:solidFill>
                  <a:schemeClr val="bg2">
                    <a:lumMod val="75000"/>
                  </a:schemeClr>
                </a:solidFill>
                <a:latin typeface="Calibri" panose="020F0502020204030204" pitchFamily="34" charset="0"/>
                <a:ea typeface="Arial"/>
                <a:cs typeface="Calibri" panose="020F0502020204030204" pitchFamily="34" charset="0"/>
                <a:sym typeface="Arial"/>
              </a:rPr>
              <a:t>osos</a:t>
            </a:r>
          </a:p>
        </p:txBody>
      </p:sp>
      <p:pic>
        <p:nvPicPr>
          <p:cNvPr id="3074" name="Picture 2" descr="Saiba o que fazer se for vítima de um golpe via WhatsApp — Foto: Getty Images via BBC">
            <a:extLst>
              <a:ext uri="{FF2B5EF4-FFF2-40B4-BE49-F238E27FC236}">
                <a16:creationId xmlns:a16="http://schemas.microsoft.com/office/drawing/2014/main" id="{FD989B30-399F-44DE-6C91-EA4620CD4E9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1969" y="549048"/>
            <a:ext cx="2722442" cy="1532792"/>
          </a:xfrm>
          <a:prstGeom prst="rect">
            <a:avLst/>
          </a:prstGeom>
          <a:noFill/>
          <a:extLst>
            <a:ext uri="{909E8E84-426E-40DD-AFC4-6F175D3DCCD1}">
              <a14:hiddenFill xmlns:a14="http://schemas.microsoft.com/office/drawing/2010/main">
                <a:solidFill>
                  <a:srgbClr val="FFFFFF"/>
                </a:solidFill>
              </a14:hiddenFill>
            </a:ext>
          </a:extLst>
        </p:spPr>
      </p:pic>
      <p:sp>
        <p:nvSpPr>
          <p:cNvPr id="19" name="CaixaDeTexto 18">
            <a:extLst>
              <a:ext uri="{FF2B5EF4-FFF2-40B4-BE49-F238E27FC236}">
                <a16:creationId xmlns:a16="http://schemas.microsoft.com/office/drawing/2014/main" id="{7BF9D502-F398-D650-262E-C877098A5697}"/>
              </a:ext>
            </a:extLst>
          </p:cNvPr>
          <p:cNvSpPr txBox="1"/>
          <p:nvPr/>
        </p:nvSpPr>
        <p:spPr>
          <a:xfrm>
            <a:off x="344464" y="3115692"/>
            <a:ext cx="8187469"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pt-BR" sz="1800" b="1" i="0" u="none" strike="noStrike" cap="none" spc="0" normalizeH="0" baseline="0" dirty="0">
                <a:ln>
                  <a:noFill/>
                </a:ln>
                <a:solidFill>
                  <a:schemeClr val="accent6">
                    <a:lumMod val="50000"/>
                    <a:lumOff val="50000"/>
                  </a:schemeClr>
                </a:solidFill>
                <a:effectLst/>
                <a:uFillTx/>
                <a:latin typeface="Calibri" panose="020F0502020204030204" pitchFamily="34" charset="0"/>
                <a:ea typeface="Arial"/>
                <a:cs typeface="Calibri" panose="020F0502020204030204" pitchFamily="34" charset="0"/>
                <a:sym typeface="Arial"/>
              </a:rPr>
              <a:t>GOLPE DE FALSO ANIVERSÁRIO:</a:t>
            </a:r>
          </a:p>
          <a:p>
            <a:pPr marL="0" marR="0" indent="0" algn="l" defTabSz="914400" rtl="0" fontAlgn="auto" latinLnBrk="0" hangingPunct="0">
              <a:lnSpc>
                <a:spcPct val="100000"/>
              </a:lnSpc>
              <a:spcBef>
                <a:spcPts val="0"/>
              </a:spcBef>
              <a:spcAft>
                <a:spcPts val="0"/>
              </a:spcAft>
              <a:buClrTx/>
              <a:buSzTx/>
              <a:buFontTx/>
              <a:buNone/>
              <a:tabLst/>
            </a:pPr>
            <a:r>
              <a:rPr lang="pt-BR" i="1" dirty="0">
                <a:solidFill>
                  <a:schemeClr val="bg2">
                    <a:lumMod val="75000"/>
                  </a:schemeClr>
                </a:solidFill>
                <a:latin typeface="Calibri" panose="020F0502020204030204" pitchFamily="34" charset="0"/>
                <a:ea typeface="Arial"/>
                <a:cs typeface="Calibri" panose="020F0502020204030204" pitchFamily="34" charset="0"/>
                <a:sym typeface="Arial"/>
              </a:rPr>
              <a:t>São mensagens que induzem pessoas CLICAR em cupons de desconto através de link de site falsos de empresas</a:t>
            </a:r>
          </a:p>
        </p:txBody>
      </p:sp>
      <p:sp>
        <p:nvSpPr>
          <p:cNvPr id="3" name="CaixaDeTexto 2">
            <a:extLst>
              <a:ext uri="{FF2B5EF4-FFF2-40B4-BE49-F238E27FC236}">
                <a16:creationId xmlns:a16="http://schemas.microsoft.com/office/drawing/2014/main" id="{300BC35E-99A0-DB71-22BF-28E5D74FE77C}"/>
              </a:ext>
            </a:extLst>
          </p:cNvPr>
          <p:cNvSpPr txBox="1"/>
          <p:nvPr/>
        </p:nvSpPr>
        <p:spPr>
          <a:xfrm>
            <a:off x="6130344" y="6503831"/>
            <a:ext cx="22057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pt-BR" sz="1800" b="0" i="0" u="none" strike="noStrike" cap="none" spc="0" normalizeH="0" baseline="0" dirty="0">
                <a:ln>
                  <a:noFill/>
                </a:ln>
                <a:solidFill>
                  <a:srgbClr val="000000"/>
                </a:solidFill>
                <a:effectLst/>
                <a:uFillTx/>
                <a:latin typeface="Arial"/>
                <a:ea typeface="Arial"/>
                <a:cs typeface="Arial"/>
                <a:sym typeface="Arial"/>
              </a:rPr>
              <a:t>8</a:t>
            </a:r>
          </a:p>
        </p:txBody>
      </p:sp>
      <p:sp>
        <p:nvSpPr>
          <p:cNvPr id="5" name="CaixaDeTexto 4">
            <a:extLst>
              <a:ext uri="{FF2B5EF4-FFF2-40B4-BE49-F238E27FC236}">
                <a16:creationId xmlns:a16="http://schemas.microsoft.com/office/drawing/2014/main" id="{02553112-1C74-603E-DC57-21E9546BCCA5}"/>
              </a:ext>
            </a:extLst>
          </p:cNvPr>
          <p:cNvSpPr txBox="1"/>
          <p:nvPr/>
        </p:nvSpPr>
        <p:spPr>
          <a:xfrm>
            <a:off x="344465" y="4039020"/>
            <a:ext cx="8455066" cy="24929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pt-BR" sz="1800" b="1" kern="1200" dirty="0">
                <a:solidFill>
                  <a:schemeClr val="accent6">
                    <a:lumMod val="50000"/>
                    <a:lumOff val="50000"/>
                  </a:schemeClr>
                </a:solidFill>
                <a:latin typeface="Calibri" panose="020F0502020204030204" pitchFamily="34" charset="0"/>
                <a:cs typeface="Calibri" panose="020F0502020204030204" pitchFamily="34" charset="0"/>
              </a:rPr>
              <a:t>GOLPES DE EMPREGO | </a:t>
            </a:r>
            <a:r>
              <a:rPr lang="pt-BR" b="1" dirty="0">
                <a:solidFill>
                  <a:schemeClr val="accent6">
                    <a:lumMod val="50000"/>
                    <a:lumOff val="50000"/>
                  </a:schemeClr>
                </a:solidFill>
                <a:latin typeface="Calibri" panose="020F0502020204030204" pitchFamily="34" charset="0"/>
                <a:cs typeface="Calibri" panose="020F0502020204030204" pitchFamily="34" charset="0"/>
              </a:rPr>
              <a:t>AUXILIO ECONOMICO |ATUALIZAÇÃO DADOS|EMPÉSTIMOS</a:t>
            </a:r>
            <a:br>
              <a:rPr kumimoji="0" lang="pt-BR" sz="3200" b="1" i="0" u="none" strike="noStrike" cap="none" spc="0" normalizeH="0" baseline="0" dirty="0">
                <a:ln>
                  <a:noFill/>
                </a:ln>
                <a:solidFill>
                  <a:schemeClr val="accent6">
                    <a:lumMod val="50000"/>
                    <a:lumOff val="50000"/>
                  </a:schemeClr>
                </a:solidFill>
                <a:effectLst/>
                <a:uFillTx/>
                <a:latin typeface="Calibri" panose="020F0502020204030204" pitchFamily="34" charset="0"/>
                <a:cs typeface="Calibri" panose="020F0502020204030204" pitchFamily="34" charset="0"/>
                <a:sym typeface="Arial"/>
              </a:rPr>
            </a:br>
            <a:r>
              <a:rPr lang="pt-BR" sz="1800" b="0" i="1" kern="1200" dirty="0">
                <a:solidFill>
                  <a:srgbClr val="000000"/>
                </a:solidFill>
                <a:latin typeface="Calibri" panose="020F0502020204030204" pitchFamily="34" charset="0"/>
                <a:cs typeface="Calibri" panose="020F0502020204030204" pitchFamily="34" charset="0"/>
              </a:rPr>
              <a:t>São mensagens com oferta de emprego atrativos que induzem pessoas CLICAR no link fornecer dados sensíveis</a:t>
            </a:r>
            <a:br>
              <a:rPr lang="pt-BR" sz="1800" b="0" i="1" kern="1200" dirty="0">
                <a:solidFill>
                  <a:srgbClr val="000000"/>
                </a:solidFill>
                <a:latin typeface="Calibri" panose="020F0502020204030204" pitchFamily="34" charset="0"/>
                <a:cs typeface="Calibri" panose="020F0502020204030204" pitchFamily="34" charset="0"/>
              </a:rPr>
            </a:br>
            <a:br>
              <a:rPr lang="pt-BR" sz="1800" b="0" i="1" kern="1200" dirty="0">
                <a:solidFill>
                  <a:srgbClr val="000000"/>
                </a:solidFill>
                <a:latin typeface="Calibri" panose="020F0502020204030204" pitchFamily="34" charset="0"/>
                <a:cs typeface="Calibri" panose="020F0502020204030204" pitchFamily="34" charset="0"/>
              </a:rPr>
            </a:br>
            <a:br>
              <a:rPr kumimoji="0" lang="pt-BR" sz="4800" b="1" i="0" u="none" strike="noStrike" cap="none" spc="0" normalizeH="0" baseline="0" dirty="0">
                <a:ln>
                  <a:noFill/>
                </a:ln>
                <a:solidFill>
                  <a:schemeClr val="accent6">
                    <a:lumMod val="50000"/>
                    <a:lumOff val="50000"/>
                  </a:schemeClr>
                </a:solidFill>
                <a:effectLst/>
                <a:uFillTx/>
                <a:latin typeface="Calibri" panose="020F0502020204030204" pitchFamily="34" charset="0"/>
                <a:cs typeface="Calibri" panose="020F0502020204030204" pitchFamily="34" charset="0"/>
                <a:sym typeface="Arial"/>
              </a:rPr>
            </a:br>
            <a:br>
              <a:rPr lang="pt-BR" i="1" dirty="0">
                <a:solidFill>
                  <a:srgbClr val="000000"/>
                </a:solidFill>
                <a:latin typeface="Calibri" panose="020F0502020204030204" pitchFamily="34" charset="0"/>
                <a:cs typeface="Calibri" panose="020F0502020204030204" pitchFamily="34" charset="0"/>
                <a:sym typeface="Arial"/>
              </a:rPr>
            </a:br>
            <a:endParaRPr kumimoji="0" lang="pt-BR" sz="18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4178267098"/>
      </p:ext>
    </p:extLst>
  </p:cSld>
  <p:clrMapOvr>
    <a:masterClrMapping/>
  </p:clrMapOvr>
  <p:transition spd="med"/>
</p:sld>
</file>

<file path=ppt/theme/theme1.xml><?xml version="1.0" encoding="utf-8"?>
<a:theme xmlns:a="http://schemas.openxmlformats.org/drawingml/2006/main" name="Fatia">
  <a:themeElements>
    <a:clrScheme name="Fati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atia">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ti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Cover and End Slide Master">
  <a:themeElements>
    <a:clrScheme name="Cover and End Slide Master">
      <a:dk1>
        <a:srgbClr val="000000"/>
      </a:dk1>
      <a:lt1>
        <a:srgbClr val="FFFFFF"/>
      </a:lt1>
      <a:dk2>
        <a:srgbClr val="A7A7A7"/>
      </a:dk2>
      <a:lt2>
        <a:srgbClr val="535353"/>
      </a:lt2>
      <a:accent1>
        <a:srgbClr val="0DD2D9"/>
      </a:accent1>
      <a:accent2>
        <a:srgbClr val="07767A"/>
      </a:accent2>
      <a:accent3>
        <a:srgbClr val="065A5D"/>
      </a:accent3>
      <a:accent4>
        <a:srgbClr val="043F41"/>
      </a:accent4>
      <a:accent5>
        <a:srgbClr val="022425"/>
      </a:accent5>
      <a:accent6>
        <a:srgbClr val="010809"/>
      </a:accent6>
      <a:hlink>
        <a:srgbClr val="0000FF"/>
      </a:hlink>
      <a:folHlink>
        <a:srgbClr val="FF00FF"/>
      </a:folHlink>
    </a:clrScheme>
    <a:fontScheme name="Cover and End Slide Master">
      <a:majorFont>
        <a:latin typeface="맑은 고딕"/>
        <a:ea typeface="맑은 고딕"/>
        <a:cs typeface="맑은 고딕"/>
      </a:majorFont>
      <a:minorFont>
        <a:latin typeface="Helvetica"/>
        <a:ea typeface="Helvetica"/>
        <a:cs typeface="Helvetica"/>
      </a:minorFont>
    </a:fontScheme>
    <a:fmtScheme name="Cover and End Slide Mast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2_Cover and End Slide Master">
  <a:themeElements>
    <a:clrScheme name="Cover and End Slide Master">
      <a:dk1>
        <a:srgbClr val="000000"/>
      </a:dk1>
      <a:lt1>
        <a:srgbClr val="FFFFFF"/>
      </a:lt1>
      <a:dk2>
        <a:srgbClr val="A7A7A7"/>
      </a:dk2>
      <a:lt2>
        <a:srgbClr val="535353"/>
      </a:lt2>
      <a:accent1>
        <a:srgbClr val="0DD2D9"/>
      </a:accent1>
      <a:accent2>
        <a:srgbClr val="07767A"/>
      </a:accent2>
      <a:accent3>
        <a:srgbClr val="065A5D"/>
      </a:accent3>
      <a:accent4>
        <a:srgbClr val="043F41"/>
      </a:accent4>
      <a:accent5>
        <a:srgbClr val="022425"/>
      </a:accent5>
      <a:accent6>
        <a:srgbClr val="010809"/>
      </a:accent6>
      <a:hlink>
        <a:srgbClr val="0000FF"/>
      </a:hlink>
      <a:folHlink>
        <a:srgbClr val="FF00FF"/>
      </a:folHlink>
    </a:clrScheme>
    <a:fontScheme name="Cover and End Slide Master">
      <a:majorFont>
        <a:latin typeface="맑은 고딕"/>
        <a:ea typeface="맑은 고딕"/>
        <a:cs typeface="맑은 고딕"/>
      </a:majorFont>
      <a:minorFont>
        <a:latin typeface="Helvetica"/>
        <a:ea typeface="Helvetica"/>
        <a:cs typeface="Helvetica"/>
      </a:minorFont>
    </a:fontScheme>
    <a:fmtScheme name="Cover and End Slide Mast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TM04033925[[fn=Gotícula]]</Template>
  <TotalTime>7098</TotalTime>
  <Words>1754</Words>
  <Application>Microsoft Office PowerPoint</Application>
  <PresentationFormat>Apresentação na tela (4:3)</PresentationFormat>
  <Paragraphs>161</Paragraphs>
  <Slides>19</Slides>
  <Notes>0</Notes>
  <HiddenSlides>0</HiddenSlides>
  <MMClips>0</MMClips>
  <ScaleCrop>false</ScaleCrop>
  <HeadingPairs>
    <vt:vector size="6" baseType="variant">
      <vt:variant>
        <vt:lpstr>Fontes usadas</vt:lpstr>
      </vt:variant>
      <vt:variant>
        <vt:i4>8</vt:i4>
      </vt:variant>
      <vt:variant>
        <vt:lpstr>Tema</vt:lpstr>
      </vt:variant>
      <vt:variant>
        <vt:i4>3</vt:i4>
      </vt:variant>
      <vt:variant>
        <vt:lpstr>Títulos de slides</vt:lpstr>
      </vt:variant>
      <vt:variant>
        <vt:i4>19</vt:i4>
      </vt:variant>
    </vt:vector>
  </HeadingPairs>
  <TitlesOfParts>
    <vt:vector size="30" baseType="lpstr">
      <vt:lpstr>Arial</vt:lpstr>
      <vt:lpstr>Calibri</vt:lpstr>
      <vt:lpstr>Century Gothic</vt:lpstr>
      <vt:lpstr>Helvetica</vt:lpstr>
      <vt:lpstr>Symbol</vt:lpstr>
      <vt:lpstr>Times New Roman</vt:lpstr>
      <vt:lpstr>Wingdings</vt:lpstr>
      <vt:lpstr>Wingdings 3</vt:lpstr>
      <vt:lpstr>Fatia</vt:lpstr>
      <vt:lpstr>Cover and End Slide Master</vt:lpstr>
      <vt:lpstr>2_Cover and End Slide Master</vt:lpstr>
      <vt:lpstr> GRUPO 3 CRIMES CIBERNÉTICOS - EXTORSÃO CIBERNÉTICA  DIREITO DIGITAL </vt:lpstr>
      <vt:lpstr>                             O QUE É?  É uma forma de atividade criminosa que ocorre no ambiente digital.  POR QUEM E COMO É CAUSADO?   Podem ser realizados por indivíduos, grupos ou até mesmo organizações criminosas inteiras, usando técnicas sofisticadas e complexas para explorar vulnerabilidades em sistemas de computador, redes, dispositivos móveis e outros dispositivos conectados à internet.   EXEMPLOS  Hacking, phishing, ransomware, fraude eletrônica, roubo de identidade, ciberespionagem, assédio online, distribuição de malware, violações de dados e extorção.   CONSEQUENCIAS  Pode ter consequências graves para as vítimas, incluindo perda financeira, dano à reputação, impacto emocional e violação de privacidade.    EXEMPLOS  ATAQUES DE MALWARE PHISHING ATAQUES DOS DISTRIBUÍDO SPYWARE</vt:lpstr>
      <vt:lpstr>  A extorsão digital tem ganhado destaque como uma ameaça séria e impactante, uma vez que, a extorsão digital é um tipo de crime cibernético em que os criminosos usam a tecnologia e a internet para ameaçar, intimidar ou chantagear suas vítimas, buscando obter benefícios financeiros ou outros tipos de vantagens.  ATAQUE  Empresas, organizações e até mesmo os governo    </vt:lpstr>
      <vt:lpstr>Apresentação do PowerPoint</vt:lpstr>
      <vt:lpstr>Apresentação do PowerPoint</vt:lpstr>
      <vt:lpstr>FORMAS PARA SE PROTEGER</vt:lpstr>
      <vt:lpstr>Apresentação do PowerPoint</vt:lpstr>
      <vt:lpstr>FRAUDES APLICADAS POR VIA WHATSAPP  </vt:lpstr>
      <vt:lpstr>  TIPOS DE GOLPES</vt:lpstr>
      <vt:lpstr>         CRIME WATSHAPP | EXTORSÃO                                   </vt:lpstr>
      <vt:lpstr>   COMO PROTEGER DE GOLPES APLICADOS  NO WHATSAPP    </vt:lpstr>
      <vt:lpstr>   MODO DE CONFIGURAR PARA SE PROTEGER WHATSAPP    </vt:lpstr>
      <vt:lpstr>   LEGISLAÇÃO     </vt:lpstr>
      <vt:lpstr>   LEGISLAÇÃO                                                                                                                 </vt:lpstr>
      <vt:lpstr>   LEGISLAÇÃO                                                                                                                 </vt:lpstr>
      <vt:lpstr>   LEGISLAÇÃO DE GOLPES APLICADOS POR WHATSAPP                                                                                                                 </vt:lpstr>
      <vt:lpstr>FORMAS DE DENUNCIAR</vt:lpstr>
      <vt:lpstr>CANAIS DENÚCIA</vt:lpstr>
      <vt:lpstr>       AGENDA  ATIVIDADES      </vt:lpstr>
    </vt:vector>
  </TitlesOfParts>
  <Company>Câmara dos Deputados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Maioridade Penal</dc:title>
  <dc:creator>Bernardo Felipe Estellita Lins</dc:creator>
  <cp:lastModifiedBy>HENRIQUE SAVONITTI MIRANDA</cp:lastModifiedBy>
  <cp:revision>264</cp:revision>
  <dcterms:created xsi:type="dcterms:W3CDTF">2015-06-08T22:06:56Z</dcterms:created>
  <dcterms:modified xsi:type="dcterms:W3CDTF">2023-06-16T00:13:30Z</dcterms:modified>
</cp:coreProperties>
</file>