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62" r:id="rId5"/>
    <p:sldId id="275" r:id="rId6"/>
    <p:sldId id="276" r:id="rId7"/>
    <p:sldId id="277" r:id="rId8"/>
    <p:sldId id="278" r:id="rId9"/>
    <p:sldId id="263" r:id="rId10"/>
    <p:sldId id="270" r:id="rId11"/>
    <p:sldId id="300" r:id="rId12"/>
    <p:sldId id="284" r:id="rId13"/>
    <p:sldId id="283" r:id="rId14"/>
    <p:sldId id="282" r:id="rId15"/>
    <p:sldId id="264" r:id="rId16"/>
    <p:sldId id="271" r:id="rId17"/>
    <p:sldId id="286" r:id="rId18"/>
    <p:sldId id="265" r:id="rId19"/>
    <p:sldId id="291" r:id="rId20"/>
    <p:sldId id="290" r:id="rId21"/>
    <p:sldId id="289" r:id="rId22"/>
    <p:sldId id="288" r:id="rId23"/>
    <p:sldId id="287" r:id="rId24"/>
    <p:sldId id="267" r:id="rId25"/>
    <p:sldId id="296" r:id="rId26"/>
    <p:sldId id="295" r:id="rId27"/>
    <p:sldId id="294" r:id="rId28"/>
    <p:sldId id="293" r:id="rId29"/>
    <p:sldId id="292" r:id="rId30"/>
    <p:sldId id="299" r:id="rId3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374400" y="1374267"/>
            <a:ext cx="9443200" cy="41096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rot="-5400000">
            <a:off x="4599900" y="-53100"/>
            <a:ext cx="2992000" cy="18632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" name="Google Shape;12;p2"/>
          <p:cNvGrpSpPr/>
          <p:nvPr/>
        </p:nvGrpSpPr>
        <p:grpSpPr>
          <a:xfrm>
            <a:off x="5449578" y="386757"/>
            <a:ext cx="1293583" cy="983488"/>
            <a:chOff x="519000" y="238125"/>
            <a:chExt cx="6582000" cy="5238750"/>
          </a:xfrm>
        </p:grpSpPr>
        <p:sp>
          <p:nvSpPr>
            <p:cNvPr id="13" name="Google Shape;13;p2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2076367" y="1788867"/>
            <a:ext cx="8039200" cy="369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2398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"/>
          <p:cNvSpPr txBox="1">
            <a:spLocks noGrp="1"/>
          </p:cNvSpPr>
          <p:nvPr>
            <p:ph type="sldNum" idx="12"/>
          </p:nvPr>
        </p:nvSpPr>
        <p:spPr>
          <a:xfrm>
            <a:off x="5417600" y="6378400"/>
            <a:ext cx="1356800" cy="47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rgbClr val="AD0B2D"/>
                </a:solidFill>
              </a:defRPr>
            </a:lvl1pPr>
            <a:lvl2pPr lvl="1" rtl="0">
              <a:buNone/>
              <a:defRPr>
                <a:solidFill>
                  <a:srgbClr val="AD0B2D"/>
                </a:solidFill>
              </a:defRPr>
            </a:lvl2pPr>
            <a:lvl3pPr lvl="2" rtl="0">
              <a:buNone/>
              <a:defRPr>
                <a:solidFill>
                  <a:srgbClr val="AD0B2D"/>
                </a:solidFill>
              </a:defRPr>
            </a:lvl3pPr>
            <a:lvl4pPr lvl="3" rtl="0">
              <a:buNone/>
              <a:defRPr>
                <a:solidFill>
                  <a:srgbClr val="AD0B2D"/>
                </a:solidFill>
              </a:defRPr>
            </a:lvl4pPr>
            <a:lvl5pPr lvl="4" rtl="0">
              <a:buNone/>
              <a:defRPr>
                <a:solidFill>
                  <a:srgbClr val="AD0B2D"/>
                </a:solidFill>
              </a:defRPr>
            </a:lvl5pPr>
            <a:lvl6pPr lvl="5" rtl="0">
              <a:buNone/>
              <a:defRPr>
                <a:solidFill>
                  <a:srgbClr val="AD0B2D"/>
                </a:solidFill>
              </a:defRPr>
            </a:lvl6pPr>
            <a:lvl7pPr lvl="6" rtl="0">
              <a:buNone/>
              <a:defRPr>
                <a:solidFill>
                  <a:srgbClr val="AD0B2D"/>
                </a:solidFill>
              </a:defRPr>
            </a:lvl7pPr>
            <a:lvl8pPr lvl="7" rtl="0">
              <a:buNone/>
              <a:defRPr>
                <a:solidFill>
                  <a:srgbClr val="AD0B2D"/>
                </a:solidFill>
              </a:defRPr>
            </a:lvl8pPr>
            <a:lvl9pPr lvl="8" rtl="0">
              <a:buNone/>
              <a:defRPr>
                <a:solidFill>
                  <a:srgbClr val="AD0B2D"/>
                </a:solidFill>
              </a:defRPr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26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 with left ribbon">
  <p:cSld name="Completely blank with left ribb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/>
          <p:nvPr/>
        </p:nvSpPr>
        <p:spPr>
          <a:xfrm rot="-5400000">
            <a:off x="-3498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0" name="Google Shape;110;p12"/>
          <p:cNvGrpSpPr/>
          <p:nvPr/>
        </p:nvGrpSpPr>
        <p:grpSpPr>
          <a:xfrm>
            <a:off x="687302" y="484013"/>
            <a:ext cx="941665" cy="715963"/>
            <a:chOff x="519000" y="238125"/>
            <a:chExt cx="6582000" cy="5238750"/>
          </a:xfrm>
        </p:grpSpPr>
        <p:sp>
          <p:nvSpPr>
            <p:cNvPr id="111" name="Google Shape;111;p12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12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2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6" name="Google Shape;116;p12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89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Image background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794"/>
            </a:avLst>
          </a:prstGeom>
          <a:solidFill>
            <a:srgbClr val="2F0411">
              <a:alpha val="2922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9" name="Google Shape;119;p13"/>
          <p:cNvSpPr txBox="1">
            <a:spLocks noGrp="1"/>
          </p:cNvSpPr>
          <p:nvPr>
            <p:ph type="sldNum" idx="12"/>
          </p:nvPr>
        </p:nvSpPr>
        <p:spPr>
          <a:xfrm>
            <a:off x="5417600" y="6165200"/>
            <a:ext cx="1356800" cy="50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  <p:sp>
        <p:nvSpPr>
          <p:cNvPr id="120" name="Google Shape;120;p13"/>
          <p:cNvSpPr/>
          <p:nvPr/>
        </p:nvSpPr>
        <p:spPr>
          <a:xfrm rot="-5400000">
            <a:off x="4965200" y="11600"/>
            <a:ext cx="2261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1" name="Google Shape;121;p13"/>
          <p:cNvGrpSpPr/>
          <p:nvPr/>
        </p:nvGrpSpPr>
        <p:grpSpPr>
          <a:xfrm>
            <a:off x="5625169" y="332031"/>
            <a:ext cx="941665" cy="715963"/>
            <a:chOff x="519000" y="238125"/>
            <a:chExt cx="6582000" cy="5238750"/>
          </a:xfrm>
        </p:grpSpPr>
        <p:sp>
          <p:nvSpPr>
            <p:cNvPr id="122" name="Google Shape;122;p13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8438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6097A-6AF2-EBB6-104F-34AC8E212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93F46E-F310-5E36-8BB4-9081496B9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90CF7E-7034-0E2B-3E71-84B0E5BB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C2F3-12A2-41DA-B14B-A1218FFE4044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711333-9DF2-A6A0-3B3D-FA1AA3D4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D478AF-B147-10FB-650D-FAE4EB027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78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1374400" y="1374267"/>
            <a:ext cx="9443200" cy="41096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3"/>
          <p:cNvSpPr txBox="1">
            <a:spLocks noGrp="1"/>
          </p:cNvSpPr>
          <p:nvPr>
            <p:ph type="ctrTitle"/>
          </p:nvPr>
        </p:nvSpPr>
        <p:spPr>
          <a:xfrm>
            <a:off x="1948600" y="2415933"/>
            <a:ext cx="8294800" cy="1546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4267">
                <a:solidFill>
                  <a:schemeClr val="dk1"/>
                </a:solidFill>
              </a:defRPr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1948600" y="4091539"/>
            <a:ext cx="8294800" cy="104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667">
                <a:solidFill>
                  <a:schemeClr val="accent1"/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 rot="-5400000">
            <a:off x="45882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6250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2992100" y="-133"/>
            <a:ext cx="6207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513867" y="1054167"/>
            <a:ext cx="5164400" cy="53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524920" algn="ctr" rtl="0">
              <a:spcBef>
                <a:spcPts val="800"/>
              </a:spcBef>
              <a:spcAft>
                <a:spcPts val="0"/>
              </a:spcAft>
              <a:buSzPts val="2600"/>
              <a:buChar char="◈"/>
              <a:defRPr i="1"/>
            </a:lvl1pPr>
            <a:lvl2pPr marL="1219170" lvl="1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2pPr>
            <a:lvl3pPr marL="1828754" lvl="2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3pPr>
            <a:lvl4pPr marL="2438339" lvl="3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4pPr>
            <a:lvl5pPr marL="3047924" lvl="4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5pPr>
            <a:lvl6pPr marL="3657509" lvl="5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6pPr>
            <a:lvl7pPr marL="4267093" lvl="6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7pPr>
            <a:lvl8pPr marL="4876678" lvl="7" indent="-524920" algn="ctr" rtl="0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8pPr>
            <a:lvl9pPr marL="5486263" lvl="8" indent="-524920" algn="ctr">
              <a:spcBef>
                <a:spcPts val="0"/>
              </a:spcBef>
              <a:spcAft>
                <a:spcPts val="0"/>
              </a:spcAft>
              <a:buSzPts val="2600"/>
              <a:buChar char="⬩"/>
              <a:defRPr i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5417656" y="62421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>
                <a:solidFill>
                  <a:srgbClr val="AD0B2D"/>
                </a:solidFill>
              </a:defRPr>
            </a:lvl1pPr>
            <a:lvl2pPr lvl="1">
              <a:buNone/>
              <a:defRPr>
                <a:solidFill>
                  <a:srgbClr val="AD0B2D"/>
                </a:solidFill>
              </a:defRPr>
            </a:lvl2pPr>
            <a:lvl3pPr lvl="2">
              <a:buNone/>
              <a:defRPr>
                <a:solidFill>
                  <a:srgbClr val="AD0B2D"/>
                </a:solidFill>
              </a:defRPr>
            </a:lvl3pPr>
            <a:lvl4pPr lvl="3">
              <a:buNone/>
              <a:defRPr>
                <a:solidFill>
                  <a:srgbClr val="AD0B2D"/>
                </a:solidFill>
              </a:defRPr>
            </a:lvl4pPr>
            <a:lvl5pPr lvl="4">
              <a:buNone/>
              <a:defRPr>
                <a:solidFill>
                  <a:srgbClr val="AD0B2D"/>
                </a:solidFill>
              </a:defRPr>
            </a:lvl5pPr>
            <a:lvl6pPr lvl="5">
              <a:buNone/>
              <a:defRPr>
                <a:solidFill>
                  <a:srgbClr val="AD0B2D"/>
                </a:solidFill>
              </a:defRPr>
            </a:lvl6pPr>
            <a:lvl7pPr lvl="6">
              <a:buNone/>
              <a:defRPr>
                <a:solidFill>
                  <a:srgbClr val="AD0B2D"/>
                </a:solidFill>
              </a:defRPr>
            </a:lvl7pPr>
            <a:lvl8pPr lvl="7">
              <a:buNone/>
              <a:defRPr>
                <a:solidFill>
                  <a:srgbClr val="AD0B2D"/>
                </a:solidFill>
              </a:defRPr>
            </a:lvl8pPr>
            <a:lvl9pPr lvl="8">
              <a:buNone/>
              <a:defRPr>
                <a:solidFill>
                  <a:srgbClr val="AD0B2D"/>
                </a:solidFill>
              </a:defRPr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Google Shape;28;p4"/>
          <p:cNvSpPr/>
          <p:nvPr/>
        </p:nvSpPr>
        <p:spPr>
          <a:xfrm rot="-5400000">
            <a:off x="4965200" y="11600"/>
            <a:ext cx="2261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 txBox="1"/>
          <p:nvPr/>
        </p:nvSpPr>
        <p:spPr>
          <a:xfrm>
            <a:off x="5417600" y="254200"/>
            <a:ext cx="13568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Tinos"/>
                <a:ea typeface="Tinos"/>
                <a:cs typeface="Tinos"/>
                <a:sym typeface="Tinos"/>
              </a:rPr>
              <a:t>“</a:t>
            </a:r>
            <a:endParaRPr sz="9600">
              <a:solidFill>
                <a:srgbClr val="FFFFFF"/>
              </a:solidFill>
              <a:latin typeface="Tinos"/>
              <a:ea typeface="Tinos"/>
              <a:cs typeface="Tinos"/>
              <a:sym typeface="Tinos"/>
            </a:endParaRPr>
          </a:p>
        </p:txBody>
      </p:sp>
    </p:spTree>
    <p:extLst>
      <p:ext uri="{BB962C8B-B14F-4D97-AF65-F5344CB8AC3E}">
        <p14:creationId xmlns:p14="http://schemas.microsoft.com/office/powerpoint/2010/main" val="292079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2316000" y="479600"/>
            <a:ext cx="98760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32" name="Google Shape;32;p5"/>
          <p:cNvCxnSpPr/>
          <p:nvPr/>
        </p:nvCxnSpPr>
        <p:spPr>
          <a:xfrm>
            <a:off x="2800433" y="1362945"/>
            <a:ext cx="9423600" cy="0"/>
          </a:xfrm>
          <a:prstGeom prst="straightConnector1">
            <a:avLst/>
          </a:prstGeom>
          <a:noFill/>
          <a:ln w="9525" cap="flat" cmpd="sng">
            <a:solidFill>
              <a:srgbClr val="E2D7D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5"/>
          <p:cNvSpPr/>
          <p:nvPr/>
        </p:nvSpPr>
        <p:spPr>
          <a:xfrm rot="-5400000">
            <a:off x="-3498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4" name="Google Shape;34;p5"/>
          <p:cNvGrpSpPr/>
          <p:nvPr/>
        </p:nvGrpSpPr>
        <p:grpSpPr>
          <a:xfrm>
            <a:off x="687302" y="484013"/>
            <a:ext cx="941665" cy="715963"/>
            <a:chOff x="519000" y="238125"/>
            <a:chExt cx="6582000" cy="5238750"/>
          </a:xfrm>
        </p:grpSpPr>
        <p:sp>
          <p:nvSpPr>
            <p:cNvPr id="35" name="Google Shape;35;p5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5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5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5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5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2795600" y="893033"/>
            <a:ext cx="8916800" cy="52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2795600" y="1565267"/>
            <a:ext cx="8916800" cy="4333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24920">
              <a:spcBef>
                <a:spcPts val="800"/>
              </a:spcBef>
              <a:spcAft>
                <a:spcPts val="0"/>
              </a:spcAft>
              <a:buSzPts val="2600"/>
              <a:buChar char="◈"/>
              <a:defRPr/>
            </a:lvl1pPr>
            <a:lvl2pPr marL="1219170" lvl="1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2pPr>
            <a:lvl3pPr marL="1828754" lvl="2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3pPr>
            <a:lvl4pPr marL="2438339" lvl="3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4pPr>
            <a:lvl5pPr marL="3047924" lvl="4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5pPr>
            <a:lvl6pPr marL="3657509" lvl="5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6pPr>
            <a:lvl7pPr marL="4267093" lvl="6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7pPr>
            <a:lvl8pPr marL="4876678" lvl="7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8pPr>
            <a:lvl9pPr marL="5486263" lvl="8" indent="-524920">
              <a:spcBef>
                <a:spcPts val="0"/>
              </a:spcBef>
              <a:spcAft>
                <a:spcPts val="0"/>
              </a:spcAft>
              <a:buSzPts val="2600"/>
              <a:buChar char="⬩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96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2316000" y="479600"/>
            <a:ext cx="98760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45" name="Google Shape;45;p6"/>
          <p:cNvCxnSpPr/>
          <p:nvPr/>
        </p:nvCxnSpPr>
        <p:spPr>
          <a:xfrm>
            <a:off x="2800433" y="1362945"/>
            <a:ext cx="9423600" cy="0"/>
          </a:xfrm>
          <a:prstGeom prst="straightConnector1">
            <a:avLst/>
          </a:prstGeom>
          <a:noFill/>
          <a:ln w="9525" cap="flat" cmpd="sng">
            <a:solidFill>
              <a:srgbClr val="E2D7D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Google Shape;46;p6"/>
          <p:cNvSpPr/>
          <p:nvPr/>
        </p:nvSpPr>
        <p:spPr>
          <a:xfrm rot="-5400000">
            <a:off x="-3498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7" name="Google Shape;47;p6"/>
          <p:cNvGrpSpPr/>
          <p:nvPr/>
        </p:nvGrpSpPr>
        <p:grpSpPr>
          <a:xfrm>
            <a:off x="687302" y="484013"/>
            <a:ext cx="941665" cy="715963"/>
            <a:chOff x="519000" y="238125"/>
            <a:chExt cx="6582000" cy="5238750"/>
          </a:xfrm>
        </p:grpSpPr>
        <p:sp>
          <p:nvSpPr>
            <p:cNvPr id="48" name="Google Shape;48;p6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6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6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6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6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2795600" y="893033"/>
            <a:ext cx="8916800" cy="52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2795667" y="1600200"/>
            <a:ext cx="4090400" cy="433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◈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2"/>
          </p:nvPr>
        </p:nvSpPr>
        <p:spPr>
          <a:xfrm>
            <a:off x="7622013" y="1600200"/>
            <a:ext cx="4090400" cy="433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91054">
              <a:spcBef>
                <a:spcPts val="800"/>
              </a:spcBef>
              <a:spcAft>
                <a:spcPts val="0"/>
              </a:spcAft>
              <a:buSzPts val="2200"/>
              <a:buChar char="◈"/>
              <a:defRPr sz="2933"/>
            </a:lvl1pPr>
            <a:lvl2pPr marL="1219170" lvl="1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2pPr>
            <a:lvl3pPr marL="1828754" lvl="2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3pPr>
            <a:lvl4pPr marL="2438339" lvl="3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4pPr>
            <a:lvl5pPr marL="3047924" lvl="4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5pPr>
            <a:lvl6pPr marL="3657509" lvl="5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6pPr>
            <a:lvl7pPr marL="4267093" lvl="6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7pPr>
            <a:lvl8pPr marL="4876678" lvl="7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8pPr>
            <a:lvl9pPr marL="5486263" lvl="8" indent="-491054">
              <a:spcBef>
                <a:spcPts val="0"/>
              </a:spcBef>
              <a:spcAft>
                <a:spcPts val="0"/>
              </a:spcAft>
              <a:buSzPts val="2200"/>
              <a:buChar char="⬩"/>
              <a:defRPr sz="293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82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/>
          <p:nvPr/>
        </p:nvSpPr>
        <p:spPr>
          <a:xfrm>
            <a:off x="2316000" y="479600"/>
            <a:ext cx="98760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59" name="Google Shape;59;p7"/>
          <p:cNvCxnSpPr/>
          <p:nvPr/>
        </p:nvCxnSpPr>
        <p:spPr>
          <a:xfrm>
            <a:off x="2800433" y="1362945"/>
            <a:ext cx="9423600" cy="0"/>
          </a:xfrm>
          <a:prstGeom prst="straightConnector1">
            <a:avLst/>
          </a:prstGeom>
          <a:noFill/>
          <a:ln w="9525" cap="flat" cmpd="sng">
            <a:solidFill>
              <a:srgbClr val="E2D7D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7"/>
          <p:cNvSpPr/>
          <p:nvPr/>
        </p:nvSpPr>
        <p:spPr>
          <a:xfrm rot="-5400000">
            <a:off x="-3498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1" name="Google Shape;61;p7"/>
          <p:cNvGrpSpPr/>
          <p:nvPr/>
        </p:nvGrpSpPr>
        <p:grpSpPr>
          <a:xfrm>
            <a:off x="687302" y="484013"/>
            <a:ext cx="941665" cy="715963"/>
            <a:chOff x="519000" y="238125"/>
            <a:chExt cx="6582000" cy="5238750"/>
          </a:xfrm>
        </p:grpSpPr>
        <p:sp>
          <p:nvSpPr>
            <p:cNvPr id="62" name="Google Shape;62;p7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7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7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7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2795600" y="893033"/>
            <a:ext cx="8916800" cy="52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795633" y="1600200"/>
            <a:ext cx="2699600" cy="434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◈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5904219" y="1600200"/>
            <a:ext cx="2699600" cy="434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◈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0" name="Google Shape;70;p7"/>
          <p:cNvSpPr txBox="1">
            <a:spLocks noGrp="1"/>
          </p:cNvSpPr>
          <p:nvPr>
            <p:ph type="body" idx="3"/>
          </p:nvPr>
        </p:nvSpPr>
        <p:spPr>
          <a:xfrm>
            <a:off x="9012805" y="1600200"/>
            <a:ext cx="2699600" cy="434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◈"/>
              <a:defRPr sz="2400"/>
            </a:lvl1pPr>
            <a:lvl2pPr marL="1219170" lvl="1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2pPr>
            <a:lvl3pPr marL="1828754" lvl="2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3pPr>
            <a:lvl4pPr marL="2438339" lvl="3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4pPr>
            <a:lvl5pPr marL="3047924" lvl="4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5pPr>
            <a:lvl6pPr marL="3657509" lvl="5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6pPr>
            <a:lvl7pPr marL="4267093" lvl="6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7pPr>
            <a:lvl8pPr marL="4876678" lvl="7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8pPr>
            <a:lvl9pPr marL="5486263" lvl="8" indent="-457189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24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/>
          <p:nvPr/>
        </p:nvSpPr>
        <p:spPr>
          <a:xfrm>
            <a:off x="2316000" y="479600"/>
            <a:ext cx="98760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cxnSp>
        <p:nvCxnSpPr>
          <p:cNvPr id="74" name="Google Shape;74;p8"/>
          <p:cNvCxnSpPr/>
          <p:nvPr/>
        </p:nvCxnSpPr>
        <p:spPr>
          <a:xfrm>
            <a:off x="2800433" y="1362945"/>
            <a:ext cx="9423600" cy="0"/>
          </a:xfrm>
          <a:prstGeom prst="straightConnector1">
            <a:avLst/>
          </a:prstGeom>
          <a:noFill/>
          <a:ln w="9525" cap="flat" cmpd="sng">
            <a:solidFill>
              <a:srgbClr val="E2D7D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" name="Google Shape;75;p8"/>
          <p:cNvSpPr/>
          <p:nvPr/>
        </p:nvSpPr>
        <p:spPr>
          <a:xfrm rot="-5400000">
            <a:off x="-349800" y="388500"/>
            <a:ext cx="3015600" cy="13568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6" name="Google Shape;76;p8"/>
          <p:cNvGrpSpPr/>
          <p:nvPr/>
        </p:nvGrpSpPr>
        <p:grpSpPr>
          <a:xfrm>
            <a:off x="687302" y="484013"/>
            <a:ext cx="941665" cy="715963"/>
            <a:chOff x="519000" y="238125"/>
            <a:chExt cx="6582000" cy="5238750"/>
          </a:xfrm>
        </p:grpSpPr>
        <p:sp>
          <p:nvSpPr>
            <p:cNvPr id="77" name="Google Shape;77;p8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8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8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2" name="Google Shape;82;p8"/>
          <p:cNvSpPr txBox="1">
            <a:spLocks noGrp="1"/>
          </p:cNvSpPr>
          <p:nvPr>
            <p:ph type="title"/>
          </p:nvPr>
        </p:nvSpPr>
        <p:spPr>
          <a:xfrm>
            <a:off x="2795600" y="893033"/>
            <a:ext cx="8916800" cy="52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50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"/>
          <p:cNvSpPr/>
          <p:nvPr/>
        </p:nvSpPr>
        <p:spPr>
          <a:xfrm>
            <a:off x="479600" y="479600"/>
            <a:ext cx="112328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9"/>
          <p:cNvSpPr txBox="1">
            <a:spLocks noGrp="1"/>
          </p:cNvSpPr>
          <p:nvPr>
            <p:ph type="body" idx="1"/>
          </p:nvPr>
        </p:nvSpPr>
        <p:spPr>
          <a:xfrm>
            <a:off x="609600" y="5803167"/>
            <a:ext cx="10972800" cy="47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304792" algn="ctr">
              <a:spcBef>
                <a:spcPts val="480"/>
              </a:spcBef>
              <a:spcAft>
                <a:spcPts val="0"/>
              </a:spcAft>
              <a:buSzPts val="1200"/>
              <a:buNone/>
              <a:defRPr sz="1600" i="1"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7" name="Google Shape;87;p9"/>
          <p:cNvSpPr/>
          <p:nvPr/>
        </p:nvSpPr>
        <p:spPr>
          <a:xfrm rot="-5400000">
            <a:off x="5246133" y="-740"/>
            <a:ext cx="1699600" cy="10196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8" name="Google Shape;88;p9"/>
          <p:cNvGrpSpPr/>
          <p:nvPr/>
        </p:nvGrpSpPr>
        <p:grpSpPr>
          <a:xfrm>
            <a:off x="5742105" y="239984"/>
            <a:ext cx="707345" cy="538544"/>
            <a:chOff x="519000" y="238125"/>
            <a:chExt cx="6582000" cy="5238750"/>
          </a:xfrm>
        </p:grpSpPr>
        <p:sp>
          <p:nvSpPr>
            <p:cNvPr id="89" name="Google Shape;89;p9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9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9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9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93;p9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cxnSp>
        <p:nvCxnSpPr>
          <p:cNvPr id="94" name="Google Shape;94;p9"/>
          <p:cNvCxnSpPr/>
          <p:nvPr/>
        </p:nvCxnSpPr>
        <p:spPr>
          <a:xfrm>
            <a:off x="1022200" y="5803167"/>
            <a:ext cx="10147600" cy="0"/>
          </a:xfrm>
          <a:prstGeom prst="straightConnector1">
            <a:avLst/>
          </a:prstGeom>
          <a:noFill/>
          <a:ln w="9525" cap="flat" cmpd="sng">
            <a:solidFill>
              <a:srgbClr val="E2D7D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5417600" y="6378400"/>
            <a:ext cx="1356800" cy="47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rgbClr val="AD0B2D"/>
                </a:solidFill>
              </a:defRPr>
            </a:lvl1pPr>
            <a:lvl2pPr lvl="1" rtl="0">
              <a:buNone/>
              <a:defRPr>
                <a:solidFill>
                  <a:srgbClr val="AD0B2D"/>
                </a:solidFill>
              </a:defRPr>
            </a:lvl2pPr>
            <a:lvl3pPr lvl="2" rtl="0">
              <a:buNone/>
              <a:defRPr>
                <a:solidFill>
                  <a:srgbClr val="AD0B2D"/>
                </a:solidFill>
              </a:defRPr>
            </a:lvl3pPr>
            <a:lvl4pPr lvl="3" rtl="0">
              <a:buNone/>
              <a:defRPr>
                <a:solidFill>
                  <a:srgbClr val="AD0B2D"/>
                </a:solidFill>
              </a:defRPr>
            </a:lvl4pPr>
            <a:lvl5pPr lvl="4" rtl="0">
              <a:buNone/>
              <a:defRPr>
                <a:solidFill>
                  <a:srgbClr val="AD0B2D"/>
                </a:solidFill>
              </a:defRPr>
            </a:lvl5pPr>
            <a:lvl6pPr lvl="5" rtl="0">
              <a:buNone/>
              <a:defRPr>
                <a:solidFill>
                  <a:srgbClr val="AD0B2D"/>
                </a:solidFill>
              </a:defRPr>
            </a:lvl6pPr>
            <a:lvl7pPr lvl="6" rtl="0">
              <a:buNone/>
              <a:defRPr>
                <a:solidFill>
                  <a:srgbClr val="AD0B2D"/>
                </a:solidFill>
              </a:defRPr>
            </a:lvl7pPr>
            <a:lvl8pPr lvl="7" rtl="0">
              <a:buNone/>
              <a:defRPr>
                <a:solidFill>
                  <a:srgbClr val="AD0B2D"/>
                </a:solidFill>
              </a:defRPr>
            </a:lvl8pPr>
            <a:lvl9pPr lvl="8" rtl="0">
              <a:buNone/>
              <a:defRPr>
                <a:solidFill>
                  <a:srgbClr val="AD0B2D"/>
                </a:solidFill>
              </a:defRPr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9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/>
          <p:nvPr/>
        </p:nvSpPr>
        <p:spPr>
          <a:xfrm>
            <a:off x="479600" y="479600"/>
            <a:ext cx="11232800" cy="5898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85738" dist="9525" dir="5400000" algn="bl" rotWithShape="0">
              <a:srgbClr val="66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8" name="Google Shape;98;p10"/>
          <p:cNvSpPr txBox="1">
            <a:spLocks noGrp="1"/>
          </p:cNvSpPr>
          <p:nvPr>
            <p:ph type="sldNum" idx="12"/>
          </p:nvPr>
        </p:nvSpPr>
        <p:spPr>
          <a:xfrm>
            <a:off x="5417600" y="6378400"/>
            <a:ext cx="1356800" cy="47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>
                <a:solidFill>
                  <a:srgbClr val="AD0B2D"/>
                </a:solidFill>
              </a:defRPr>
            </a:lvl1pPr>
            <a:lvl2pPr lvl="1">
              <a:buNone/>
              <a:defRPr>
                <a:solidFill>
                  <a:srgbClr val="AD0B2D"/>
                </a:solidFill>
              </a:defRPr>
            </a:lvl2pPr>
            <a:lvl3pPr lvl="2">
              <a:buNone/>
              <a:defRPr>
                <a:solidFill>
                  <a:srgbClr val="AD0B2D"/>
                </a:solidFill>
              </a:defRPr>
            </a:lvl3pPr>
            <a:lvl4pPr lvl="3">
              <a:buNone/>
              <a:defRPr>
                <a:solidFill>
                  <a:srgbClr val="AD0B2D"/>
                </a:solidFill>
              </a:defRPr>
            </a:lvl4pPr>
            <a:lvl5pPr lvl="4">
              <a:buNone/>
              <a:defRPr>
                <a:solidFill>
                  <a:srgbClr val="AD0B2D"/>
                </a:solidFill>
              </a:defRPr>
            </a:lvl5pPr>
            <a:lvl6pPr lvl="5">
              <a:buNone/>
              <a:defRPr>
                <a:solidFill>
                  <a:srgbClr val="AD0B2D"/>
                </a:solidFill>
              </a:defRPr>
            </a:lvl6pPr>
            <a:lvl7pPr lvl="6">
              <a:buNone/>
              <a:defRPr>
                <a:solidFill>
                  <a:srgbClr val="AD0B2D"/>
                </a:solidFill>
              </a:defRPr>
            </a:lvl7pPr>
            <a:lvl8pPr lvl="7">
              <a:buNone/>
              <a:defRPr>
                <a:solidFill>
                  <a:srgbClr val="AD0B2D"/>
                </a:solidFill>
              </a:defRPr>
            </a:lvl8pPr>
            <a:lvl9pPr lvl="8">
              <a:buNone/>
              <a:defRPr>
                <a:solidFill>
                  <a:srgbClr val="AD0B2D"/>
                </a:solidFill>
              </a:defRPr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  <p:sp>
        <p:nvSpPr>
          <p:cNvPr id="99" name="Google Shape;99;p10"/>
          <p:cNvSpPr/>
          <p:nvPr/>
        </p:nvSpPr>
        <p:spPr>
          <a:xfrm rot="-5400000">
            <a:off x="5246133" y="-740"/>
            <a:ext cx="1699600" cy="1019600"/>
          </a:xfrm>
          <a:prstGeom prst="chevron">
            <a:avLst>
              <a:gd name="adj" fmla="val 31570"/>
            </a:avLst>
          </a:prstGeom>
          <a:gradFill>
            <a:gsLst>
              <a:gs pos="0">
                <a:srgbClr val="AD0B2D"/>
              </a:gs>
              <a:gs pos="31000">
                <a:srgbClr val="AD0B2D"/>
              </a:gs>
              <a:gs pos="100000">
                <a:srgbClr val="8B0E34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0" name="Google Shape;100;p10"/>
          <p:cNvGrpSpPr/>
          <p:nvPr/>
        </p:nvGrpSpPr>
        <p:grpSpPr>
          <a:xfrm>
            <a:off x="5742105" y="239984"/>
            <a:ext cx="707345" cy="538544"/>
            <a:chOff x="519000" y="238125"/>
            <a:chExt cx="6582000" cy="5238750"/>
          </a:xfrm>
        </p:grpSpPr>
        <p:sp>
          <p:nvSpPr>
            <p:cNvPr id="101" name="Google Shape;101;p10"/>
            <p:cNvSpPr/>
            <p:nvPr/>
          </p:nvSpPr>
          <p:spPr>
            <a:xfrm>
              <a:off x="2928800" y="4770300"/>
              <a:ext cx="1762400" cy="306300"/>
            </a:xfrm>
            <a:custGeom>
              <a:avLst/>
              <a:gdLst/>
              <a:ahLst/>
              <a:cxnLst/>
              <a:rect l="l" t="t" r="r" b="b"/>
              <a:pathLst>
                <a:path w="70496" h="12252" extrusionOk="0">
                  <a:moveTo>
                    <a:pt x="6233" y="1"/>
                  </a:moveTo>
                  <a:lnTo>
                    <a:pt x="5051" y="108"/>
                  </a:lnTo>
                  <a:lnTo>
                    <a:pt x="3869" y="430"/>
                  </a:lnTo>
                  <a:lnTo>
                    <a:pt x="2902" y="968"/>
                  </a:lnTo>
                  <a:lnTo>
                    <a:pt x="1935" y="1720"/>
                  </a:lnTo>
                  <a:lnTo>
                    <a:pt x="1183" y="2580"/>
                  </a:lnTo>
                  <a:lnTo>
                    <a:pt x="538" y="3547"/>
                  </a:lnTo>
                  <a:lnTo>
                    <a:pt x="108" y="4621"/>
                  </a:lnTo>
                  <a:lnTo>
                    <a:pt x="1" y="5911"/>
                  </a:lnTo>
                  <a:lnTo>
                    <a:pt x="1" y="6556"/>
                  </a:lnTo>
                  <a:lnTo>
                    <a:pt x="1" y="7201"/>
                  </a:lnTo>
                  <a:lnTo>
                    <a:pt x="216" y="7738"/>
                  </a:lnTo>
                  <a:lnTo>
                    <a:pt x="323" y="8383"/>
                  </a:lnTo>
                  <a:lnTo>
                    <a:pt x="860" y="9457"/>
                  </a:lnTo>
                  <a:lnTo>
                    <a:pt x="1613" y="10424"/>
                  </a:lnTo>
                  <a:lnTo>
                    <a:pt x="2580" y="11177"/>
                  </a:lnTo>
                  <a:lnTo>
                    <a:pt x="3654" y="11821"/>
                  </a:lnTo>
                  <a:lnTo>
                    <a:pt x="4836" y="12144"/>
                  </a:lnTo>
                  <a:lnTo>
                    <a:pt x="5481" y="12251"/>
                  </a:lnTo>
                  <a:lnTo>
                    <a:pt x="65015" y="12251"/>
                  </a:lnTo>
                  <a:lnTo>
                    <a:pt x="65660" y="12144"/>
                  </a:lnTo>
                  <a:lnTo>
                    <a:pt x="66842" y="11821"/>
                  </a:lnTo>
                  <a:lnTo>
                    <a:pt x="67916" y="11177"/>
                  </a:lnTo>
                  <a:lnTo>
                    <a:pt x="68883" y="10424"/>
                  </a:lnTo>
                  <a:lnTo>
                    <a:pt x="69636" y="9457"/>
                  </a:lnTo>
                  <a:lnTo>
                    <a:pt x="70173" y="8383"/>
                  </a:lnTo>
                  <a:lnTo>
                    <a:pt x="70280" y="7738"/>
                  </a:lnTo>
                  <a:lnTo>
                    <a:pt x="70495" y="7201"/>
                  </a:lnTo>
                  <a:lnTo>
                    <a:pt x="70495" y="6556"/>
                  </a:lnTo>
                  <a:lnTo>
                    <a:pt x="70495" y="5911"/>
                  </a:lnTo>
                  <a:lnTo>
                    <a:pt x="70388" y="4621"/>
                  </a:lnTo>
                  <a:lnTo>
                    <a:pt x="69958" y="3547"/>
                  </a:lnTo>
                  <a:lnTo>
                    <a:pt x="69313" y="2580"/>
                  </a:lnTo>
                  <a:lnTo>
                    <a:pt x="68561" y="1720"/>
                  </a:lnTo>
                  <a:lnTo>
                    <a:pt x="67594" y="968"/>
                  </a:lnTo>
                  <a:lnTo>
                    <a:pt x="66627" y="430"/>
                  </a:lnTo>
                  <a:lnTo>
                    <a:pt x="65445" y="108"/>
                  </a:lnTo>
                  <a:lnTo>
                    <a:pt x="6426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2190000" y="5170600"/>
              <a:ext cx="3240000" cy="306275"/>
            </a:xfrm>
            <a:custGeom>
              <a:avLst/>
              <a:gdLst/>
              <a:ahLst/>
              <a:cxnLst/>
              <a:rect l="l" t="t" r="r" b="b"/>
              <a:pathLst>
                <a:path w="129600" h="12251" extrusionOk="0">
                  <a:moveTo>
                    <a:pt x="6126" y="0"/>
                  </a:moveTo>
                  <a:lnTo>
                    <a:pt x="4944" y="108"/>
                  </a:lnTo>
                  <a:lnTo>
                    <a:pt x="3762" y="430"/>
                  </a:lnTo>
                  <a:lnTo>
                    <a:pt x="2687" y="1075"/>
                  </a:lnTo>
                  <a:lnTo>
                    <a:pt x="1828" y="1827"/>
                  </a:lnTo>
                  <a:lnTo>
                    <a:pt x="1075" y="2687"/>
                  </a:lnTo>
                  <a:lnTo>
                    <a:pt x="538" y="3762"/>
                  </a:lnTo>
                  <a:lnTo>
                    <a:pt x="108" y="4836"/>
                  </a:lnTo>
                  <a:lnTo>
                    <a:pt x="1" y="6126"/>
                  </a:lnTo>
                  <a:lnTo>
                    <a:pt x="108" y="7308"/>
                  </a:lnTo>
                  <a:lnTo>
                    <a:pt x="538" y="8490"/>
                  </a:lnTo>
                  <a:lnTo>
                    <a:pt x="1075" y="9564"/>
                  </a:lnTo>
                  <a:lnTo>
                    <a:pt x="1828" y="10424"/>
                  </a:lnTo>
                  <a:lnTo>
                    <a:pt x="2687" y="11176"/>
                  </a:lnTo>
                  <a:lnTo>
                    <a:pt x="3762" y="11821"/>
                  </a:lnTo>
                  <a:lnTo>
                    <a:pt x="4944" y="12144"/>
                  </a:lnTo>
                  <a:lnTo>
                    <a:pt x="6126" y="12251"/>
                  </a:lnTo>
                  <a:lnTo>
                    <a:pt x="123474" y="12251"/>
                  </a:lnTo>
                  <a:lnTo>
                    <a:pt x="124656" y="12144"/>
                  </a:lnTo>
                  <a:lnTo>
                    <a:pt x="125838" y="11821"/>
                  </a:lnTo>
                  <a:lnTo>
                    <a:pt x="126913" y="11176"/>
                  </a:lnTo>
                  <a:lnTo>
                    <a:pt x="127772" y="10424"/>
                  </a:lnTo>
                  <a:lnTo>
                    <a:pt x="128525" y="9564"/>
                  </a:lnTo>
                  <a:lnTo>
                    <a:pt x="129062" y="8490"/>
                  </a:lnTo>
                  <a:lnTo>
                    <a:pt x="129492" y="7308"/>
                  </a:lnTo>
                  <a:lnTo>
                    <a:pt x="129599" y="6126"/>
                  </a:lnTo>
                  <a:lnTo>
                    <a:pt x="129492" y="4836"/>
                  </a:lnTo>
                  <a:lnTo>
                    <a:pt x="129062" y="3762"/>
                  </a:lnTo>
                  <a:lnTo>
                    <a:pt x="128525" y="2687"/>
                  </a:lnTo>
                  <a:lnTo>
                    <a:pt x="127772" y="1827"/>
                  </a:lnTo>
                  <a:lnTo>
                    <a:pt x="126913" y="1075"/>
                  </a:lnTo>
                  <a:lnTo>
                    <a:pt x="125838" y="430"/>
                  </a:lnTo>
                  <a:lnTo>
                    <a:pt x="124656" y="108"/>
                  </a:lnTo>
                  <a:lnTo>
                    <a:pt x="123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3264625" y="238125"/>
              <a:ext cx="1090750" cy="4456975"/>
            </a:xfrm>
            <a:custGeom>
              <a:avLst/>
              <a:gdLst/>
              <a:ahLst/>
              <a:cxnLst/>
              <a:rect l="l" t="t" r="r" b="b"/>
              <a:pathLst>
                <a:path w="43630" h="178279" extrusionOk="0">
                  <a:moveTo>
                    <a:pt x="21815" y="23534"/>
                  </a:moveTo>
                  <a:lnTo>
                    <a:pt x="22460" y="23642"/>
                  </a:lnTo>
                  <a:lnTo>
                    <a:pt x="22997" y="23749"/>
                  </a:lnTo>
                  <a:lnTo>
                    <a:pt x="23534" y="24071"/>
                  </a:lnTo>
                  <a:lnTo>
                    <a:pt x="23964" y="24394"/>
                  </a:lnTo>
                  <a:lnTo>
                    <a:pt x="24287" y="24931"/>
                  </a:lnTo>
                  <a:lnTo>
                    <a:pt x="24609" y="25361"/>
                  </a:lnTo>
                  <a:lnTo>
                    <a:pt x="24824" y="26006"/>
                  </a:lnTo>
                  <a:lnTo>
                    <a:pt x="24824" y="26543"/>
                  </a:lnTo>
                  <a:lnTo>
                    <a:pt x="24824" y="27188"/>
                  </a:lnTo>
                  <a:lnTo>
                    <a:pt x="24609" y="27725"/>
                  </a:lnTo>
                  <a:lnTo>
                    <a:pt x="24287" y="28262"/>
                  </a:lnTo>
                  <a:lnTo>
                    <a:pt x="23964" y="28692"/>
                  </a:lnTo>
                  <a:lnTo>
                    <a:pt x="23534" y="29122"/>
                  </a:lnTo>
                  <a:lnTo>
                    <a:pt x="22997" y="29337"/>
                  </a:lnTo>
                  <a:lnTo>
                    <a:pt x="22460" y="29552"/>
                  </a:lnTo>
                  <a:lnTo>
                    <a:pt x="21170" y="29552"/>
                  </a:lnTo>
                  <a:lnTo>
                    <a:pt x="20633" y="29337"/>
                  </a:lnTo>
                  <a:lnTo>
                    <a:pt x="20096" y="29122"/>
                  </a:lnTo>
                  <a:lnTo>
                    <a:pt x="19666" y="28692"/>
                  </a:lnTo>
                  <a:lnTo>
                    <a:pt x="19343" y="28262"/>
                  </a:lnTo>
                  <a:lnTo>
                    <a:pt x="19021" y="27725"/>
                  </a:lnTo>
                  <a:lnTo>
                    <a:pt x="18806" y="27188"/>
                  </a:lnTo>
                  <a:lnTo>
                    <a:pt x="18806" y="26543"/>
                  </a:lnTo>
                  <a:lnTo>
                    <a:pt x="18806" y="26006"/>
                  </a:lnTo>
                  <a:lnTo>
                    <a:pt x="19021" y="25361"/>
                  </a:lnTo>
                  <a:lnTo>
                    <a:pt x="19343" y="24931"/>
                  </a:lnTo>
                  <a:lnTo>
                    <a:pt x="19666" y="24394"/>
                  </a:lnTo>
                  <a:lnTo>
                    <a:pt x="20096" y="24071"/>
                  </a:lnTo>
                  <a:lnTo>
                    <a:pt x="20633" y="23749"/>
                  </a:lnTo>
                  <a:lnTo>
                    <a:pt x="21170" y="23642"/>
                  </a:lnTo>
                  <a:lnTo>
                    <a:pt x="21815" y="23534"/>
                  </a:lnTo>
                  <a:close/>
                  <a:moveTo>
                    <a:pt x="21385" y="0"/>
                  </a:moveTo>
                  <a:lnTo>
                    <a:pt x="21063" y="215"/>
                  </a:lnTo>
                  <a:lnTo>
                    <a:pt x="20740" y="430"/>
                  </a:lnTo>
                  <a:lnTo>
                    <a:pt x="20418" y="752"/>
                  </a:lnTo>
                  <a:lnTo>
                    <a:pt x="15152" y="9672"/>
                  </a:lnTo>
                  <a:lnTo>
                    <a:pt x="14615" y="10746"/>
                  </a:lnTo>
                  <a:lnTo>
                    <a:pt x="14185" y="11821"/>
                  </a:lnTo>
                  <a:lnTo>
                    <a:pt x="13863" y="12895"/>
                  </a:lnTo>
                  <a:lnTo>
                    <a:pt x="13648" y="13863"/>
                  </a:lnTo>
                  <a:lnTo>
                    <a:pt x="13648" y="14830"/>
                  </a:lnTo>
                  <a:lnTo>
                    <a:pt x="13755" y="15797"/>
                  </a:lnTo>
                  <a:lnTo>
                    <a:pt x="14078" y="17946"/>
                  </a:lnTo>
                  <a:lnTo>
                    <a:pt x="14508" y="20418"/>
                  </a:lnTo>
                  <a:lnTo>
                    <a:pt x="15045" y="23212"/>
                  </a:lnTo>
                  <a:lnTo>
                    <a:pt x="15367" y="24824"/>
                  </a:lnTo>
                  <a:lnTo>
                    <a:pt x="15475" y="26543"/>
                  </a:lnTo>
                  <a:lnTo>
                    <a:pt x="15582" y="28585"/>
                  </a:lnTo>
                  <a:lnTo>
                    <a:pt x="15690" y="30734"/>
                  </a:lnTo>
                  <a:lnTo>
                    <a:pt x="15690" y="59964"/>
                  </a:lnTo>
                  <a:lnTo>
                    <a:pt x="14400" y="60071"/>
                  </a:lnTo>
                  <a:lnTo>
                    <a:pt x="13326" y="60393"/>
                  </a:lnTo>
                  <a:lnTo>
                    <a:pt x="12251" y="61038"/>
                  </a:lnTo>
                  <a:lnTo>
                    <a:pt x="11284" y="61683"/>
                  </a:lnTo>
                  <a:lnTo>
                    <a:pt x="10532" y="62650"/>
                  </a:lnTo>
                  <a:lnTo>
                    <a:pt x="9994" y="63725"/>
                  </a:lnTo>
                  <a:lnTo>
                    <a:pt x="9672" y="64799"/>
                  </a:lnTo>
                  <a:lnTo>
                    <a:pt x="9564" y="66089"/>
                  </a:lnTo>
                  <a:lnTo>
                    <a:pt x="9672" y="67271"/>
                  </a:lnTo>
                  <a:lnTo>
                    <a:pt x="9994" y="68453"/>
                  </a:lnTo>
                  <a:lnTo>
                    <a:pt x="10532" y="69528"/>
                  </a:lnTo>
                  <a:lnTo>
                    <a:pt x="11284" y="70387"/>
                  </a:lnTo>
                  <a:lnTo>
                    <a:pt x="12251" y="71140"/>
                  </a:lnTo>
                  <a:lnTo>
                    <a:pt x="13326" y="71784"/>
                  </a:lnTo>
                  <a:lnTo>
                    <a:pt x="14400" y="72107"/>
                  </a:lnTo>
                  <a:lnTo>
                    <a:pt x="15690" y="72214"/>
                  </a:lnTo>
                  <a:lnTo>
                    <a:pt x="15690" y="164739"/>
                  </a:lnTo>
                  <a:lnTo>
                    <a:pt x="15690" y="165276"/>
                  </a:lnTo>
                  <a:lnTo>
                    <a:pt x="15475" y="166458"/>
                  </a:lnTo>
                  <a:lnTo>
                    <a:pt x="15260" y="167210"/>
                  </a:lnTo>
                  <a:lnTo>
                    <a:pt x="14937" y="168070"/>
                  </a:lnTo>
                  <a:lnTo>
                    <a:pt x="14400" y="169037"/>
                  </a:lnTo>
                  <a:lnTo>
                    <a:pt x="13863" y="170004"/>
                  </a:lnTo>
                  <a:lnTo>
                    <a:pt x="13111" y="170971"/>
                  </a:lnTo>
                  <a:lnTo>
                    <a:pt x="12143" y="171938"/>
                  </a:lnTo>
                  <a:lnTo>
                    <a:pt x="10961" y="172906"/>
                  </a:lnTo>
                  <a:lnTo>
                    <a:pt x="9672" y="173658"/>
                  </a:lnTo>
                  <a:lnTo>
                    <a:pt x="7953" y="174303"/>
                  </a:lnTo>
                  <a:lnTo>
                    <a:pt x="6126" y="174840"/>
                  </a:lnTo>
                  <a:lnTo>
                    <a:pt x="3976" y="175162"/>
                  </a:lnTo>
                  <a:lnTo>
                    <a:pt x="1397" y="175270"/>
                  </a:lnTo>
                  <a:lnTo>
                    <a:pt x="860" y="175377"/>
                  </a:lnTo>
                  <a:lnTo>
                    <a:pt x="430" y="175377"/>
                  </a:lnTo>
                  <a:lnTo>
                    <a:pt x="215" y="175592"/>
                  </a:lnTo>
                  <a:lnTo>
                    <a:pt x="0" y="175807"/>
                  </a:lnTo>
                  <a:lnTo>
                    <a:pt x="0" y="176022"/>
                  </a:lnTo>
                  <a:lnTo>
                    <a:pt x="0" y="176237"/>
                  </a:lnTo>
                  <a:lnTo>
                    <a:pt x="215" y="176774"/>
                  </a:lnTo>
                  <a:lnTo>
                    <a:pt x="538" y="177312"/>
                  </a:lnTo>
                  <a:lnTo>
                    <a:pt x="968" y="177849"/>
                  </a:lnTo>
                  <a:lnTo>
                    <a:pt x="1397" y="178279"/>
                  </a:lnTo>
                  <a:lnTo>
                    <a:pt x="42233" y="178279"/>
                  </a:lnTo>
                  <a:lnTo>
                    <a:pt x="42662" y="177849"/>
                  </a:lnTo>
                  <a:lnTo>
                    <a:pt x="43092" y="177312"/>
                  </a:lnTo>
                  <a:lnTo>
                    <a:pt x="43415" y="176774"/>
                  </a:lnTo>
                  <a:lnTo>
                    <a:pt x="43630" y="176237"/>
                  </a:lnTo>
                  <a:lnTo>
                    <a:pt x="43630" y="176022"/>
                  </a:lnTo>
                  <a:lnTo>
                    <a:pt x="43630" y="175807"/>
                  </a:lnTo>
                  <a:lnTo>
                    <a:pt x="43415" y="175592"/>
                  </a:lnTo>
                  <a:lnTo>
                    <a:pt x="43200" y="175377"/>
                  </a:lnTo>
                  <a:lnTo>
                    <a:pt x="42770" y="175377"/>
                  </a:lnTo>
                  <a:lnTo>
                    <a:pt x="42233" y="175270"/>
                  </a:lnTo>
                  <a:lnTo>
                    <a:pt x="39654" y="175162"/>
                  </a:lnTo>
                  <a:lnTo>
                    <a:pt x="37504" y="174840"/>
                  </a:lnTo>
                  <a:lnTo>
                    <a:pt x="35678" y="174303"/>
                  </a:lnTo>
                  <a:lnTo>
                    <a:pt x="33958" y="173658"/>
                  </a:lnTo>
                  <a:lnTo>
                    <a:pt x="32669" y="172906"/>
                  </a:lnTo>
                  <a:lnTo>
                    <a:pt x="31487" y="171938"/>
                  </a:lnTo>
                  <a:lnTo>
                    <a:pt x="30519" y="170971"/>
                  </a:lnTo>
                  <a:lnTo>
                    <a:pt x="29767" y="170004"/>
                  </a:lnTo>
                  <a:lnTo>
                    <a:pt x="29230" y="169037"/>
                  </a:lnTo>
                  <a:lnTo>
                    <a:pt x="28693" y="168070"/>
                  </a:lnTo>
                  <a:lnTo>
                    <a:pt x="28370" y="167210"/>
                  </a:lnTo>
                  <a:lnTo>
                    <a:pt x="28155" y="166458"/>
                  </a:lnTo>
                  <a:lnTo>
                    <a:pt x="27940" y="165276"/>
                  </a:lnTo>
                  <a:lnTo>
                    <a:pt x="27940" y="164739"/>
                  </a:lnTo>
                  <a:lnTo>
                    <a:pt x="27940" y="72214"/>
                  </a:lnTo>
                  <a:lnTo>
                    <a:pt x="29230" y="72107"/>
                  </a:lnTo>
                  <a:lnTo>
                    <a:pt x="30304" y="71784"/>
                  </a:lnTo>
                  <a:lnTo>
                    <a:pt x="31379" y="71140"/>
                  </a:lnTo>
                  <a:lnTo>
                    <a:pt x="32346" y="70387"/>
                  </a:lnTo>
                  <a:lnTo>
                    <a:pt x="33098" y="69528"/>
                  </a:lnTo>
                  <a:lnTo>
                    <a:pt x="33636" y="68453"/>
                  </a:lnTo>
                  <a:lnTo>
                    <a:pt x="33958" y="67271"/>
                  </a:lnTo>
                  <a:lnTo>
                    <a:pt x="34066" y="66089"/>
                  </a:lnTo>
                  <a:lnTo>
                    <a:pt x="33958" y="64799"/>
                  </a:lnTo>
                  <a:lnTo>
                    <a:pt x="33636" y="63725"/>
                  </a:lnTo>
                  <a:lnTo>
                    <a:pt x="33098" y="62650"/>
                  </a:lnTo>
                  <a:lnTo>
                    <a:pt x="32346" y="61683"/>
                  </a:lnTo>
                  <a:lnTo>
                    <a:pt x="31379" y="61038"/>
                  </a:lnTo>
                  <a:lnTo>
                    <a:pt x="30304" y="60393"/>
                  </a:lnTo>
                  <a:lnTo>
                    <a:pt x="29230" y="60071"/>
                  </a:lnTo>
                  <a:lnTo>
                    <a:pt x="27940" y="59964"/>
                  </a:lnTo>
                  <a:lnTo>
                    <a:pt x="27940" y="30734"/>
                  </a:lnTo>
                  <a:lnTo>
                    <a:pt x="28048" y="28585"/>
                  </a:lnTo>
                  <a:lnTo>
                    <a:pt x="28155" y="26543"/>
                  </a:lnTo>
                  <a:lnTo>
                    <a:pt x="28263" y="24824"/>
                  </a:lnTo>
                  <a:lnTo>
                    <a:pt x="28585" y="23212"/>
                  </a:lnTo>
                  <a:lnTo>
                    <a:pt x="29122" y="20418"/>
                  </a:lnTo>
                  <a:lnTo>
                    <a:pt x="29552" y="17946"/>
                  </a:lnTo>
                  <a:lnTo>
                    <a:pt x="29875" y="15797"/>
                  </a:lnTo>
                  <a:lnTo>
                    <a:pt x="29982" y="14830"/>
                  </a:lnTo>
                  <a:lnTo>
                    <a:pt x="29982" y="13863"/>
                  </a:lnTo>
                  <a:lnTo>
                    <a:pt x="29767" y="12895"/>
                  </a:lnTo>
                  <a:lnTo>
                    <a:pt x="29445" y="11821"/>
                  </a:lnTo>
                  <a:lnTo>
                    <a:pt x="29015" y="10746"/>
                  </a:lnTo>
                  <a:lnTo>
                    <a:pt x="28478" y="9672"/>
                  </a:lnTo>
                  <a:lnTo>
                    <a:pt x="23212" y="752"/>
                  </a:lnTo>
                  <a:lnTo>
                    <a:pt x="22890" y="430"/>
                  </a:lnTo>
                  <a:lnTo>
                    <a:pt x="22567" y="215"/>
                  </a:lnTo>
                  <a:lnTo>
                    <a:pt x="22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5190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46423" y="17624"/>
                  </a:moveTo>
                  <a:lnTo>
                    <a:pt x="46961" y="17839"/>
                  </a:lnTo>
                  <a:lnTo>
                    <a:pt x="47498" y="18161"/>
                  </a:lnTo>
                  <a:lnTo>
                    <a:pt x="48035" y="18484"/>
                  </a:lnTo>
                  <a:lnTo>
                    <a:pt x="48358" y="19021"/>
                  </a:lnTo>
                  <a:lnTo>
                    <a:pt x="48680" y="19558"/>
                  </a:lnTo>
                  <a:lnTo>
                    <a:pt x="48895" y="20095"/>
                  </a:lnTo>
                  <a:lnTo>
                    <a:pt x="48895" y="20740"/>
                  </a:lnTo>
                  <a:lnTo>
                    <a:pt x="48895" y="21600"/>
                  </a:lnTo>
                  <a:lnTo>
                    <a:pt x="48572" y="22245"/>
                  </a:lnTo>
                  <a:lnTo>
                    <a:pt x="48143" y="22889"/>
                  </a:lnTo>
                  <a:lnTo>
                    <a:pt x="47605" y="23427"/>
                  </a:lnTo>
                  <a:lnTo>
                    <a:pt x="46961" y="22352"/>
                  </a:lnTo>
                  <a:lnTo>
                    <a:pt x="46638" y="21922"/>
                  </a:lnTo>
                  <a:lnTo>
                    <a:pt x="46101" y="21707"/>
                  </a:lnTo>
                  <a:lnTo>
                    <a:pt x="45564" y="21707"/>
                  </a:lnTo>
                  <a:lnTo>
                    <a:pt x="45026" y="21815"/>
                  </a:lnTo>
                  <a:lnTo>
                    <a:pt x="44059" y="23534"/>
                  </a:lnTo>
                  <a:lnTo>
                    <a:pt x="43414" y="22997"/>
                  </a:lnTo>
                  <a:lnTo>
                    <a:pt x="42984" y="22352"/>
                  </a:lnTo>
                  <a:lnTo>
                    <a:pt x="42662" y="21600"/>
                  </a:lnTo>
                  <a:lnTo>
                    <a:pt x="42555" y="20740"/>
                  </a:lnTo>
                  <a:lnTo>
                    <a:pt x="42662" y="20095"/>
                  </a:lnTo>
                  <a:lnTo>
                    <a:pt x="42770" y="19558"/>
                  </a:lnTo>
                  <a:lnTo>
                    <a:pt x="43092" y="19021"/>
                  </a:lnTo>
                  <a:lnTo>
                    <a:pt x="43522" y="18484"/>
                  </a:lnTo>
                  <a:lnTo>
                    <a:pt x="43952" y="18161"/>
                  </a:lnTo>
                  <a:lnTo>
                    <a:pt x="44489" y="17839"/>
                  </a:lnTo>
                  <a:lnTo>
                    <a:pt x="45134" y="17624"/>
                  </a:lnTo>
                  <a:close/>
                  <a:moveTo>
                    <a:pt x="44704" y="29122"/>
                  </a:moveTo>
                  <a:lnTo>
                    <a:pt x="45886" y="30197"/>
                  </a:lnTo>
                  <a:lnTo>
                    <a:pt x="47068" y="31271"/>
                  </a:lnTo>
                  <a:lnTo>
                    <a:pt x="48465" y="32346"/>
                  </a:lnTo>
                  <a:lnTo>
                    <a:pt x="49969" y="33421"/>
                  </a:lnTo>
                  <a:lnTo>
                    <a:pt x="89085" y="103593"/>
                  </a:lnTo>
                  <a:lnTo>
                    <a:pt x="3224" y="103593"/>
                  </a:lnTo>
                  <a:lnTo>
                    <a:pt x="44704" y="29122"/>
                  </a:lnTo>
                  <a:close/>
                  <a:moveTo>
                    <a:pt x="104237" y="0"/>
                  </a:moveTo>
                  <a:lnTo>
                    <a:pt x="102625" y="215"/>
                  </a:lnTo>
                  <a:lnTo>
                    <a:pt x="100906" y="430"/>
                  </a:lnTo>
                  <a:lnTo>
                    <a:pt x="99079" y="860"/>
                  </a:lnTo>
                  <a:lnTo>
                    <a:pt x="98005" y="1182"/>
                  </a:lnTo>
                  <a:lnTo>
                    <a:pt x="96823" y="1612"/>
                  </a:lnTo>
                  <a:lnTo>
                    <a:pt x="95748" y="2042"/>
                  </a:lnTo>
                  <a:lnTo>
                    <a:pt x="94673" y="2579"/>
                  </a:lnTo>
                  <a:lnTo>
                    <a:pt x="92417" y="3869"/>
                  </a:lnTo>
                  <a:lnTo>
                    <a:pt x="90267" y="5373"/>
                  </a:lnTo>
                  <a:lnTo>
                    <a:pt x="88118" y="6985"/>
                  </a:lnTo>
                  <a:lnTo>
                    <a:pt x="86076" y="8812"/>
                  </a:lnTo>
                  <a:lnTo>
                    <a:pt x="81778" y="12681"/>
                  </a:lnTo>
                  <a:lnTo>
                    <a:pt x="79306" y="14937"/>
                  </a:lnTo>
                  <a:lnTo>
                    <a:pt x="76727" y="17194"/>
                  </a:lnTo>
                  <a:lnTo>
                    <a:pt x="74256" y="19236"/>
                  </a:lnTo>
                  <a:lnTo>
                    <a:pt x="71677" y="21170"/>
                  </a:lnTo>
                  <a:lnTo>
                    <a:pt x="70387" y="21922"/>
                  </a:lnTo>
                  <a:lnTo>
                    <a:pt x="69098" y="22675"/>
                  </a:lnTo>
                  <a:lnTo>
                    <a:pt x="67915" y="23427"/>
                  </a:lnTo>
                  <a:lnTo>
                    <a:pt x="66626" y="23964"/>
                  </a:lnTo>
                  <a:lnTo>
                    <a:pt x="65336" y="24394"/>
                  </a:lnTo>
                  <a:lnTo>
                    <a:pt x="64047" y="24716"/>
                  </a:lnTo>
                  <a:lnTo>
                    <a:pt x="62757" y="24931"/>
                  </a:lnTo>
                  <a:lnTo>
                    <a:pt x="61468" y="25039"/>
                  </a:lnTo>
                  <a:lnTo>
                    <a:pt x="60608" y="24931"/>
                  </a:lnTo>
                  <a:lnTo>
                    <a:pt x="59748" y="24824"/>
                  </a:lnTo>
                  <a:lnTo>
                    <a:pt x="58889" y="24501"/>
                  </a:lnTo>
                  <a:lnTo>
                    <a:pt x="58029" y="24072"/>
                  </a:lnTo>
                  <a:lnTo>
                    <a:pt x="57169" y="23642"/>
                  </a:lnTo>
                  <a:lnTo>
                    <a:pt x="56417" y="23212"/>
                  </a:lnTo>
                  <a:lnTo>
                    <a:pt x="54913" y="22030"/>
                  </a:lnTo>
                  <a:lnTo>
                    <a:pt x="53516" y="20740"/>
                  </a:lnTo>
                  <a:lnTo>
                    <a:pt x="52441" y="19558"/>
                  </a:lnTo>
                  <a:lnTo>
                    <a:pt x="51474" y="18376"/>
                  </a:lnTo>
                  <a:lnTo>
                    <a:pt x="50829" y="17516"/>
                  </a:lnTo>
                  <a:lnTo>
                    <a:pt x="50077" y="16549"/>
                  </a:lnTo>
                  <a:lnTo>
                    <a:pt x="49217" y="15797"/>
                  </a:lnTo>
                  <a:lnTo>
                    <a:pt x="48143" y="15260"/>
                  </a:lnTo>
                  <a:lnTo>
                    <a:pt x="47068" y="14830"/>
                  </a:lnTo>
                  <a:lnTo>
                    <a:pt x="45886" y="14722"/>
                  </a:lnTo>
                  <a:lnTo>
                    <a:pt x="44704" y="14830"/>
                  </a:lnTo>
                  <a:lnTo>
                    <a:pt x="43629" y="15152"/>
                  </a:lnTo>
                  <a:lnTo>
                    <a:pt x="42555" y="15690"/>
                  </a:lnTo>
                  <a:lnTo>
                    <a:pt x="41587" y="16442"/>
                  </a:lnTo>
                  <a:lnTo>
                    <a:pt x="40835" y="17301"/>
                  </a:lnTo>
                  <a:lnTo>
                    <a:pt x="40190" y="18376"/>
                  </a:lnTo>
                  <a:lnTo>
                    <a:pt x="39868" y="19451"/>
                  </a:lnTo>
                  <a:lnTo>
                    <a:pt x="39761" y="20633"/>
                  </a:lnTo>
                  <a:lnTo>
                    <a:pt x="39761" y="21815"/>
                  </a:lnTo>
                  <a:lnTo>
                    <a:pt x="40083" y="22889"/>
                  </a:lnTo>
                  <a:lnTo>
                    <a:pt x="40620" y="24072"/>
                  </a:lnTo>
                  <a:lnTo>
                    <a:pt x="41265" y="24931"/>
                  </a:lnTo>
                  <a:lnTo>
                    <a:pt x="42447" y="26436"/>
                  </a:lnTo>
                  <a:lnTo>
                    <a:pt x="31701" y="45779"/>
                  </a:lnTo>
                  <a:lnTo>
                    <a:pt x="17624" y="71462"/>
                  </a:lnTo>
                  <a:lnTo>
                    <a:pt x="0" y="103593"/>
                  </a:lnTo>
                  <a:lnTo>
                    <a:pt x="0" y="110363"/>
                  </a:lnTo>
                  <a:lnTo>
                    <a:pt x="6770" y="110363"/>
                  </a:lnTo>
                  <a:lnTo>
                    <a:pt x="9134" y="112190"/>
                  </a:lnTo>
                  <a:lnTo>
                    <a:pt x="11498" y="114017"/>
                  </a:lnTo>
                  <a:lnTo>
                    <a:pt x="14077" y="115629"/>
                  </a:lnTo>
                  <a:lnTo>
                    <a:pt x="16656" y="117241"/>
                  </a:lnTo>
                  <a:lnTo>
                    <a:pt x="19343" y="118638"/>
                  </a:lnTo>
                  <a:lnTo>
                    <a:pt x="22137" y="119927"/>
                  </a:lnTo>
                  <a:lnTo>
                    <a:pt x="24931" y="121002"/>
                  </a:lnTo>
                  <a:lnTo>
                    <a:pt x="27832" y="122076"/>
                  </a:lnTo>
                  <a:lnTo>
                    <a:pt x="27832" y="128739"/>
                  </a:lnTo>
                  <a:lnTo>
                    <a:pt x="64477" y="128739"/>
                  </a:lnTo>
                  <a:lnTo>
                    <a:pt x="64477" y="122076"/>
                  </a:lnTo>
                  <a:lnTo>
                    <a:pt x="67378" y="121002"/>
                  </a:lnTo>
                  <a:lnTo>
                    <a:pt x="70172" y="119927"/>
                  </a:lnTo>
                  <a:lnTo>
                    <a:pt x="72966" y="118638"/>
                  </a:lnTo>
                  <a:lnTo>
                    <a:pt x="75653" y="117241"/>
                  </a:lnTo>
                  <a:lnTo>
                    <a:pt x="78232" y="115629"/>
                  </a:lnTo>
                  <a:lnTo>
                    <a:pt x="80703" y="114017"/>
                  </a:lnTo>
                  <a:lnTo>
                    <a:pt x="83175" y="112190"/>
                  </a:lnTo>
                  <a:lnTo>
                    <a:pt x="85432" y="110363"/>
                  </a:lnTo>
                  <a:lnTo>
                    <a:pt x="92202" y="110363"/>
                  </a:lnTo>
                  <a:lnTo>
                    <a:pt x="92202" y="103593"/>
                  </a:lnTo>
                  <a:lnTo>
                    <a:pt x="54483" y="35785"/>
                  </a:lnTo>
                  <a:lnTo>
                    <a:pt x="56095" y="36322"/>
                  </a:lnTo>
                  <a:lnTo>
                    <a:pt x="57814" y="36752"/>
                  </a:lnTo>
                  <a:lnTo>
                    <a:pt x="59641" y="36967"/>
                  </a:lnTo>
                  <a:lnTo>
                    <a:pt x="61468" y="37074"/>
                  </a:lnTo>
                  <a:lnTo>
                    <a:pt x="63617" y="36967"/>
                  </a:lnTo>
                  <a:lnTo>
                    <a:pt x="65659" y="36752"/>
                  </a:lnTo>
                  <a:lnTo>
                    <a:pt x="67701" y="36322"/>
                  </a:lnTo>
                  <a:lnTo>
                    <a:pt x="69635" y="35677"/>
                  </a:lnTo>
                  <a:lnTo>
                    <a:pt x="71569" y="34925"/>
                  </a:lnTo>
                  <a:lnTo>
                    <a:pt x="73503" y="34173"/>
                  </a:lnTo>
                  <a:lnTo>
                    <a:pt x="75223" y="33098"/>
                  </a:lnTo>
                  <a:lnTo>
                    <a:pt x="77050" y="32131"/>
                  </a:lnTo>
                  <a:lnTo>
                    <a:pt x="78769" y="30949"/>
                  </a:lnTo>
                  <a:lnTo>
                    <a:pt x="80488" y="29660"/>
                  </a:lnTo>
                  <a:lnTo>
                    <a:pt x="83712" y="27080"/>
                  </a:lnTo>
                  <a:lnTo>
                    <a:pt x="86936" y="24286"/>
                  </a:lnTo>
                  <a:lnTo>
                    <a:pt x="89945" y="21600"/>
                  </a:lnTo>
                  <a:lnTo>
                    <a:pt x="93276" y="18591"/>
                  </a:lnTo>
                  <a:lnTo>
                    <a:pt x="94888" y="17194"/>
                  </a:lnTo>
                  <a:lnTo>
                    <a:pt x="96500" y="15904"/>
                  </a:lnTo>
                  <a:lnTo>
                    <a:pt x="98005" y="14722"/>
                  </a:lnTo>
                  <a:lnTo>
                    <a:pt x="99402" y="13755"/>
                  </a:lnTo>
                  <a:lnTo>
                    <a:pt x="100799" y="13003"/>
                  </a:lnTo>
                  <a:lnTo>
                    <a:pt x="102088" y="12573"/>
                  </a:lnTo>
                  <a:lnTo>
                    <a:pt x="104022" y="12251"/>
                  </a:lnTo>
                  <a:lnTo>
                    <a:pt x="105742" y="12143"/>
                  </a:lnTo>
                  <a:lnTo>
                    <a:pt x="107354" y="12251"/>
                  </a:lnTo>
                  <a:lnTo>
                    <a:pt x="108966" y="12466"/>
                  </a:lnTo>
                  <a:lnTo>
                    <a:pt x="110363" y="13003"/>
                  </a:lnTo>
                  <a:lnTo>
                    <a:pt x="111867" y="13648"/>
                  </a:lnTo>
                  <a:lnTo>
                    <a:pt x="114984" y="15367"/>
                  </a:lnTo>
                  <a:lnTo>
                    <a:pt x="118315" y="17087"/>
                  </a:lnTo>
                  <a:lnTo>
                    <a:pt x="120142" y="17946"/>
                  </a:lnTo>
                  <a:lnTo>
                    <a:pt x="122076" y="18806"/>
                  </a:lnTo>
                  <a:lnTo>
                    <a:pt x="122076" y="18591"/>
                  </a:lnTo>
                  <a:lnTo>
                    <a:pt x="121968" y="15260"/>
                  </a:lnTo>
                  <a:lnTo>
                    <a:pt x="121646" y="12573"/>
                  </a:lnTo>
                  <a:lnTo>
                    <a:pt x="121216" y="10102"/>
                  </a:lnTo>
                  <a:lnTo>
                    <a:pt x="120786" y="8060"/>
                  </a:lnTo>
                  <a:lnTo>
                    <a:pt x="120464" y="6233"/>
                  </a:lnTo>
                  <a:lnTo>
                    <a:pt x="120142" y="4406"/>
                  </a:lnTo>
                  <a:lnTo>
                    <a:pt x="118207" y="3331"/>
                  </a:lnTo>
                  <a:lnTo>
                    <a:pt x="116166" y="2364"/>
                  </a:lnTo>
                  <a:lnTo>
                    <a:pt x="113801" y="1397"/>
                  </a:lnTo>
                  <a:lnTo>
                    <a:pt x="112619" y="967"/>
                  </a:lnTo>
                  <a:lnTo>
                    <a:pt x="111437" y="645"/>
                  </a:lnTo>
                  <a:lnTo>
                    <a:pt x="110040" y="430"/>
                  </a:lnTo>
                  <a:lnTo>
                    <a:pt x="108751" y="215"/>
                  </a:lnTo>
                  <a:lnTo>
                    <a:pt x="107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4049100" y="541700"/>
              <a:ext cx="3051900" cy="3218500"/>
            </a:xfrm>
            <a:custGeom>
              <a:avLst/>
              <a:gdLst/>
              <a:ahLst/>
              <a:cxnLst/>
              <a:rect l="l" t="t" r="r" b="b"/>
              <a:pathLst>
                <a:path w="122076" h="128740" extrusionOk="0">
                  <a:moveTo>
                    <a:pt x="76942" y="17624"/>
                  </a:moveTo>
                  <a:lnTo>
                    <a:pt x="77587" y="17839"/>
                  </a:lnTo>
                  <a:lnTo>
                    <a:pt x="78124" y="18161"/>
                  </a:lnTo>
                  <a:lnTo>
                    <a:pt x="78554" y="18484"/>
                  </a:lnTo>
                  <a:lnTo>
                    <a:pt x="78984" y="19021"/>
                  </a:lnTo>
                  <a:lnTo>
                    <a:pt x="79306" y="19558"/>
                  </a:lnTo>
                  <a:lnTo>
                    <a:pt x="79414" y="20095"/>
                  </a:lnTo>
                  <a:lnTo>
                    <a:pt x="79521" y="20740"/>
                  </a:lnTo>
                  <a:lnTo>
                    <a:pt x="79414" y="21600"/>
                  </a:lnTo>
                  <a:lnTo>
                    <a:pt x="79092" y="22352"/>
                  </a:lnTo>
                  <a:lnTo>
                    <a:pt x="78662" y="22997"/>
                  </a:lnTo>
                  <a:lnTo>
                    <a:pt x="78017" y="23534"/>
                  </a:lnTo>
                  <a:lnTo>
                    <a:pt x="77050" y="21815"/>
                  </a:lnTo>
                  <a:lnTo>
                    <a:pt x="76512" y="21707"/>
                  </a:lnTo>
                  <a:lnTo>
                    <a:pt x="75975" y="21707"/>
                  </a:lnTo>
                  <a:lnTo>
                    <a:pt x="75438" y="21922"/>
                  </a:lnTo>
                  <a:lnTo>
                    <a:pt x="75115" y="22352"/>
                  </a:lnTo>
                  <a:lnTo>
                    <a:pt x="74471" y="23427"/>
                  </a:lnTo>
                  <a:lnTo>
                    <a:pt x="73933" y="22889"/>
                  </a:lnTo>
                  <a:lnTo>
                    <a:pt x="73504" y="22245"/>
                  </a:lnTo>
                  <a:lnTo>
                    <a:pt x="73181" y="21600"/>
                  </a:lnTo>
                  <a:lnTo>
                    <a:pt x="73181" y="20740"/>
                  </a:lnTo>
                  <a:lnTo>
                    <a:pt x="73181" y="20095"/>
                  </a:lnTo>
                  <a:lnTo>
                    <a:pt x="73396" y="19558"/>
                  </a:lnTo>
                  <a:lnTo>
                    <a:pt x="73718" y="19021"/>
                  </a:lnTo>
                  <a:lnTo>
                    <a:pt x="74041" y="18484"/>
                  </a:lnTo>
                  <a:lnTo>
                    <a:pt x="74578" y="18161"/>
                  </a:lnTo>
                  <a:lnTo>
                    <a:pt x="75115" y="17839"/>
                  </a:lnTo>
                  <a:lnTo>
                    <a:pt x="75653" y="17624"/>
                  </a:lnTo>
                  <a:close/>
                  <a:moveTo>
                    <a:pt x="77372" y="29122"/>
                  </a:moveTo>
                  <a:lnTo>
                    <a:pt x="118852" y="103593"/>
                  </a:lnTo>
                  <a:lnTo>
                    <a:pt x="32991" y="103593"/>
                  </a:lnTo>
                  <a:lnTo>
                    <a:pt x="72107" y="33421"/>
                  </a:lnTo>
                  <a:lnTo>
                    <a:pt x="73611" y="32346"/>
                  </a:lnTo>
                  <a:lnTo>
                    <a:pt x="75008" y="31271"/>
                  </a:lnTo>
                  <a:lnTo>
                    <a:pt x="76190" y="30197"/>
                  </a:lnTo>
                  <a:lnTo>
                    <a:pt x="77372" y="29122"/>
                  </a:lnTo>
                  <a:close/>
                  <a:moveTo>
                    <a:pt x="14830" y="0"/>
                  </a:moveTo>
                  <a:lnTo>
                    <a:pt x="13325" y="215"/>
                  </a:lnTo>
                  <a:lnTo>
                    <a:pt x="12036" y="430"/>
                  </a:lnTo>
                  <a:lnTo>
                    <a:pt x="10639" y="645"/>
                  </a:lnTo>
                  <a:lnTo>
                    <a:pt x="9457" y="967"/>
                  </a:lnTo>
                  <a:lnTo>
                    <a:pt x="8275" y="1397"/>
                  </a:lnTo>
                  <a:lnTo>
                    <a:pt x="6018" y="2364"/>
                  </a:lnTo>
                  <a:lnTo>
                    <a:pt x="3869" y="3331"/>
                  </a:lnTo>
                  <a:lnTo>
                    <a:pt x="1934" y="4406"/>
                  </a:lnTo>
                  <a:lnTo>
                    <a:pt x="1612" y="6233"/>
                  </a:lnTo>
                  <a:lnTo>
                    <a:pt x="1290" y="8060"/>
                  </a:lnTo>
                  <a:lnTo>
                    <a:pt x="860" y="10102"/>
                  </a:lnTo>
                  <a:lnTo>
                    <a:pt x="430" y="12573"/>
                  </a:lnTo>
                  <a:lnTo>
                    <a:pt x="108" y="15260"/>
                  </a:lnTo>
                  <a:lnTo>
                    <a:pt x="0" y="18591"/>
                  </a:lnTo>
                  <a:lnTo>
                    <a:pt x="0" y="18806"/>
                  </a:lnTo>
                  <a:lnTo>
                    <a:pt x="1934" y="17946"/>
                  </a:lnTo>
                  <a:lnTo>
                    <a:pt x="3761" y="17087"/>
                  </a:lnTo>
                  <a:lnTo>
                    <a:pt x="7092" y="15367"/>
                  </a:lnTo>
                  <a:lnTo>
                    <a:pt x="10209" y="13648"/>
                  </a:lnTo>
                  <a:lnTo>
                    <a:pt x="11713" y="13003"/>
                  </a:lnTo>
                  <a:lnTo>
                    <a:pt x="13110" y="12466"/>
                  </a:lnTo>
                  <a:lnTo>
                    <a:pt x="14722" y="12251"/>
                  </a:lnTo>
                  <a:lnTo>
                    <a:pt x="16334" y="12143"/>
                  </a:lnTo>
                  <a:lnTo>
                    <a:pt x="18054" y="12251"/>
                  </a:lnTo>
                  <a:lnTo>
                    <a:pt x="19988" y="12573"/>
                  </a:lnTo>
                  <a:lnTo>
                    <a:pt x="21277" y="13003"/>
                  </a:lnTo>
                  <a:lnTo>
                    <a:pt x="22674" y="13755"/>
                  </a:lnTo>
                  <a:lnTo>
                    <a:pt x="24071" y="14722"/>
                  </a:lnTo>
                  <a:lnTo>
                    <a:pt x="25576" y="15904"/>
                  </a:lnTo>
                  <a:lnTo>
                    <a:pt x="27188" y="17194"/>
                  </a:lnTo>
                  <a:lnTo>
                    <a:pt x="28800" y="18591"/>
                  </a:lnTo>
                  <a:lnTo>
                    <a:pt x="32131" y="21600"/>
                  </a:lnTo>
                  <a:lnTo>
                    <a:pt x="35140" y="24286"/>
                  </a:lnTo>
                  <a:lnTo>
                    <a:pt x="38364" y="27080"/>
                  </a:lnTo>
                  <a:lnTo>
                    <a:pt x="41588" y="29660"/>
                  </a:lnTo>
                  <a:lnTo>
                    <a:pt x="43307" y="30949"/>
                  </a:lnTo>
                  <a:lnTo>
                    <a:pt x="45026" y="32131"/>
                  </a:lnTo>
                  <a:lnTo>
                    <a:pt x="46853" y="33098"/>
                  </a:lnTo>
                  <a:lnTo>
                    <a:pt x="48573" y="34173"/>
                  </a:lnTo>
                  <a:lnTo>
                    <a:pt x="50507" y="34925"/>
                  </a:lnTo>
                  <a:lnTo>
                    <a:pt x="52441" y="35677"/>
                  </a:lnTo>
                  <a:lnTo>
                    <a:pt x="54375" y="36322"/>
                  </a:lnTo>
                  <a:lnTo>
                    <a:pt x="56417" y="36752"/>
                  </a:lnTo>
                  <a:lnTo>
                    <a:pt x="58459" y="36967"/>
                  </a:lnTo>
                  <a:lnTo>
                    <a:pt x="60608" y="37074"/>
                  </a:lnTo>
                  <a:lnTo>
                    <a:pt x="62435" y="36967"/>
                  </a:lnTo>
                  <a:lnTo>
                    <a:pt x="64262" y="36752"/>
                  </a:lnTo>
                  <a:lnTo>
                    <a:pt x="65981" y="36322"/>
                  </a:lnTo>
                  <a:lnTo>
                    <a:pt x="67593" y="35785"/>
                  </a:lnTo>
                  <a:lnTo>
                    <a:pt x="29874" y="103593"/>
                  </a:lnTo>
                  <a:lnTo>
                    <a:pt x="29874" y="110363"/>
                  </a:lnTo>
                  <a:lnTo>
                    <a:pt x="36644" y="110363"/>
                  </a:lnTo>
                  <a:lnTo>
                    <a:pt x="38901" y="112190"/>
                  </a:lnTo>
                  <a:lnTo>
                    <a:pt x="41373" y="114017"/>
                  </a:lnTo>
                  <a:lnTo>
                    <a:pt x="43844" y="115629"/>
                  </a:lnTo>
                  <a:lnTo>
                    <a:pt x="46423" y="117241"/>
                  </a:lnTo>
                  <a:lnTo>
                    <a:pt x="49110" y="118638"/>
                  </a:lnTo>
                  <a:lnTo>
                    <a:pt x="51904" y="119927"/>
                  </a:lnTo>
                  <a:lnTo>
                    <a:pt x="54698" y="121002"/>
                  </a:lnTo>
                  <a:lnTo>
                    <a:pt x="57599" y="122076"/>
                  </a:lnTo>
                  <a:lnTo>
                    <a:pt x="57599" y="128739"/>
                  </a:lnTo>
                  <a:lnTo>
                    <a:pt x="94244" y="128739"/>
                  </a:lnTo>
                  <a:lnTo>
                    <a:pt x="94244" y="122076"/>
                  </a:lnTo>
                  <a:lnTo>
                    <a:pt x="97145" y="121002"/>
                  </a:lnTo>
                  <a:lnTo>
                    <a:pt x="99939" y="119927"/>
                  </a:lnTo>
                  <a:lnTo>
                    <a:pt x="102733" y="118638"/>
                  </a:lnTo>
                  <a:lnTo>
                    <a:pt x="105420" y="117241"/>
                  </a:lnTo>
                  <a:lnTo>
                    <a:pt x="107999" y="115629"/>
                  </a:lnTo>
                  <a:lnTo>
                    <a:pt x="110578" y="114017"/>
                  </a:lnTo>
                  <a:lnTo>
                    <a:pt x="112942" y="112190"/>
                  </a:lnTo>
                  <a:lnTo>
                    <a:pt x="115306" y="110363"/>
                  </a:lnTo>
                  <a:lnTo>
                    <a:pt x="122076" y="110363"/>
                  </a:lnTo>
                  <a:lnTo>
                    <a:pt x="122076" y="103593"/>
                  </a:lnTo>
                  <a:lnTo>
                    <a:pt x="104452" y="71462"/>
                  </a:lnTo>
                  <a:lnTo>
                    <a:pt x="90375" y="45779"/>
                  </a:lnTo>
                  <a:lnTo>
                    <a:pt x="79629" y="26436"/>
                  </a:lnTo>
                  <a:lnTo>
                    <a:pt x="80811" y="24931"/>
                  </a:lnTo>
                  <a:lnTo>
                    <a:pt x="81456" y="24072"/>
                  </a:lnTo>
                  <a:lnTo>
                    <a:pt x="81993" y="22889"/>
                  </a:lnTo>
                  <a:lnTo>
                    <a:pt x="82315" y="21815"/>
                  </a:lnTo>
                  <a:lnTo>
                    <a:pt x="82315" y="20633"/>
                  </a:lnTo>
                  <a:lnTo>
                    <a:pt x="82208" y="19451"/>
                  </a:lnTo>
                  <a:lnTo>
                    <a:pt x="81886" y="18376"/>
                  </a:lnTo>
                  <a:lnTo>
                    <a:pt x="81241" y="17301"/>
                  </a:lnTo>
                  <a:lnTo>
                    <a:pt x="80489" y="16442"/>
                  </a:lnTo>
                  <a:lnTo>
                    <a:pt x="79521" y="15690"/>
                  </a:lnTo>
                  <a:lnTo>
                    <a:pt x="78447" y="15152"/>
                  </a:lnTo>
                  <a:lnTo>
                    <a:pt x="77372" y="14830"/>
                  </a:lnTo>
                  <a:lnTo>
                    <a:pt x="76190" y="14722"/>
                  </a:lnTo>
                  <a:lnTo>
                    <a:pt x="75008" y="14830"/>
                  </a:lnTo>
                  <a:lnTo>
                    <a:pt x="73933" y="15260"/>
                  </a:lnTo>
                  <a:lnTo>
                    <a:pt x="72859" y="15797"/>
                  </a:lnTo>
                  <a:lnTo>
                    <a:pt x="71999" y="16549"/>
                  </a:lnTo>
                  <a:lnTo>
                    <a:pt x="71247" y="17516"/>
                  </a:lnTo>
                  <a:lnTo>
                    <a:pt x="70602" y="18376"/>
                  </a:lnTo>
                  <a:lnTo>
                    <a:pt x="69635" y="19558"/>
                  </a:lnTo>
                  <a:lnTo>
                    <a:pt x="68560" y="20740"/>
                  </a:lnTo>
                  <a:lnTo>
                    <a:pt x="67163" y="22030"/>
                  </a:lnTo>
                  <a:lnTo>
                    <a:pt x="65659" y="23212"/>
                  </a:lnTo>
                  <a:lnTo>
                    <a:pt x="64907" y="23642"/>
                  </a:lnTo>
                  <a:lnTo>
                    <a:pt x="64047" y="24072"/>
                  </a:lnTo>
                  <a:lnTo>
                    <a:pt x="63187" y="24501"/>
                  </a:lnTo>
                  <a:lnTo>
                    <a:pt x="62328" y="24824"/>
                  </a:lnTo>
                  <a:lnTo>
                    <a:pt x="61468" y="24931"/>
                  </a:lnTo>
                  <a:lnTo>
                    <a:pt x="60608" y="25039"/>
                  </a:lnTo>
                  <a:lnTo>
                    <a:pt x="59319" y="24931"/>
                  </a:lnTo>
                  <a:lnTo>
                    <a:pt x="58029" y="24716"/>
                  </a:lnTo>
                  <a:lnTo>
                    <a:pt x="56740" y="24394"/>
                  </a:lnTo>
                  <a:lnTo>
                    <a:pt x="55450" y="23964"/>
                  </a:lnTo>
                  <a:lnTo>
                    <a:pt x="54161" y="23427"/>
                  </a:lnTo>
                  <a:lnTo>
                    <a:pt x="52978" y="22675"/>
                  </a:lnTo>
                  <a:lnTo>
                    <a:pt x="51689" y="21922"/>
                  </a:lnTo>
                  <a:lnTo>
                    <a:pt x="50399" y="21170"/>
                  </a:lnTo>
                  <a:lnTo>
                    <a:pt x="47820" y="19236"/>
                  </a:lnTo>
                  <a:lnTo>
                    <a:pt x="45349" y="17194"/>
                  </a:lnTo>
                  <a:lnTo>
                    <a:pt x="42770" y="14937"/>
                  </a:lnTo>
                  <a:lnTo>
                    <a:pt x="40298" y="12681"/>
                  </a:lnTo>
                  <a:lnTo>
                    <a:pt x="36000" y="8812"/>
                  </a:lnTo>
                  <a:lnTo>
                    <a:pt x="33958" y="6985"/>
                  </a:lnTo>
                  <a:lnTo>
                    <a:pt x="31809" y="5373"/>
                  </a:lnTo>
                  <a:lnTo>
                    <a:pt x="29659" y="3869"/>
                  </a:lnTo>
                  <a:lnTo>
                    <a:pt x="27403" y="2579"/>
                  </a:lnTo>
                  <a:lnTo>
                    <a:pt x="26328" y="2042"/>
                  </a:lnTo>
                  <a:lnTo>
                    <a:pt x="25253" y="1612"/>
                  </a:lnTo>
                  <a:lnTo>
                    <a:pt x="24071" y="1182"/>
                  </a:lnTo>
                  <a:lnTo>
                    <a:pt x="22997" y="860"/>
                  </a:lnTo>
                  <a:lnTo>
                    <a:pt x="21170" y="430"/>
                  </a:lnTo>
                  <a:lnTo>
                    <a:pt x="19451" y="215"/>
                  </a:lnTo>
                  <a:lnTo>
                    <a:pt x="178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62654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795600" y="893033"/>
            <a:ext cx="8916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nos"/>
              <a:buNone/>
              <a:defRPr sz="2400" b="1">
                <a:solidFill>
                  <a:schemeClr val="accent1"/>
                </a:solidFill>
                <a:latin typeface="Tinos"/>
                <a:ea typeface="Tinos"/>
                <a:cs typeface="Tinos"/>
                <a:sym typeface="Tino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795600" y="1565267"/>
            <a:ext cx="8916800" cy="43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600"/>
              <a:buFont typeface="Tinos"/>
              <a:buChar char="◈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nos"/>
              <a:buChar char="⬩"/>
              <a:defRPr sz="2600">
                <a:solidFill>
                  <a:schemeClr val="dk1"/>
                </a:solidFill>
                <a:latin typeface="Tinos"/>
                <a:ea typeface="Tinos"/>
                <a:cs typeface="Tinos"/>
                <a:sym typeface="Tino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9589" y="1365300"/>
            <a:ext cx="1356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1pPr>
            <a:lvl2pPr lvl="1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2pPr>
            <a:lvl3pPr lvl="2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3pPr>
            <a:lvl4pPr lvl="3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4pPr>
            <a:lvl5pPr lvl="4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5pPr>
            <a:lvl6pPr lvl="5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6pPr>
            <a:lvl7pPr lvl="6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7pPr>
            <a:lvl8pPr lvl="7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8pPr>
            <a:lvl9pPr lvl="8" algn="ctr">
              <a:buNone/>
              <a:defRPr sz="1733">
                <a:solidFill>
                  <a:schemeClr val="lt1"/>
                </a:solidFill>
                <a:latin typeface="Tinos"/>
                <a:ea typeface="Tinos"/>
                <a:cs typeface="Tinos"/>
                <a:sym typeface="Tinos"/>
              </a:defRPr>
            </a:lvl9pPr>
          </a:lstStyle>
          <a:p>
            <a:fld id="{BE2DB046-B457-4EFC-9D7C-C32DFAC0AA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8822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detector.com.br/fora-do-ar/tribunal-superior-eleitoral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oaoa6457@gmail.com" TargetMode="External"/><Relationship Id="rId2" Type="http://schemas.openxmlformats.org/officeDocument/2006/relationships/hyperlink" Target="mailto:japaolima@Hotmail.com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mailto:eduardasouza8443@gmail.com" TargetMode="External"/><Relationship Id="rId4" Type="http://schemas.openxmlformats.org/officeDocument/2006/relationships/hyperlink" Target="mailto:geovanamaral07@gmail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AEC59-4B0B-5D90-C58E-8476BD7B25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sz="8000" kern="1400" spc="-50" dirty="0">
                <a:effectLst/>
                <a:highlight>
                  <a:srgbClr val="D3D3D3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8000" kern="1400" spc="-50" dirty="0">
                <a:effectLst/>
                <a:highlight>
                  <a:srgbClr val="D3D3D3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8000" kern="1400" spc="-50" dirty="0">
                <a:effectLst/>
                <a:highlight>
                  <a:srgbClr val="D3D3D3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8000" kern="1400" spc="-50" dirty="0">
                <a:effectLst/>
                <a:highlight>
                  <a:srgbClr val="D3D3D3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kern="1400" spc="-50" dirty="0">
                <a:effectLst/>
                <a:highlight>
                  <a:srgbClr val="D3D3D3"/>
                </a:highlight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Direito eleitoral</a:t>
            </a:r>
            <a:br>
              <a:rPr lang="pt-BR" sz="1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spc="75" dirty="0">
                <a:solidFill>
                  <a:srgbClr val="5A5A5A"/>
                </a:solidFill>
                <a:effectLst/>
                <a:highlight>
                  <a:srgbClr val="D3D3D3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o ensino básico</a:t>
            </a:r>
            <a:br>
              <a:rPr lang="pt-BR" sz="1800" spc="75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56DAF2-DBB5-EA13-37BB-37FFAA95B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07067" y="2961957"/>
            <a:ext cx="5492115" cy="277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4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F20143-27BF-3CAA-C30B-5D5A00B76B33}"/>
              </a:ext>
            </a:extLst>
          </p:cNvPr>
          <p:cNvSpPr txBox="1"/>
          <p:nvPr/>
        </p:nvSpPr>
        <p:spPr>
          <a:xfrm>
            <a:off x="2324100" y="1767318"/>
            <a:ext cx="7543800" cy="3998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ser um eleitor consciente?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Conhecer o processo legislativo e suas regras;</a:t>
            </a: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 de forma ativa durante e após o período eleitoral;</a:t>
            </a: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Checar e não propagar notícias falsas;</a:t>
            </a: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Denunciar as irregularidades através do app Pardal.</a:t>
            </a: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1800"/>
              </a:spcAft>
            </a:pPr>
            <a:endParaRPr lang="pt-B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57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7FEB5-C7E4-1462-7F55-3DFFF59E0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Aplicativo para realizar as denúncias 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B38405-8DB2-B1AE-0933-39C16826E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56466" y="2108200"/>
            <a:ext cx="3824743" cy="3822799"/>
          </a:xfrm>
        </p:spPr>
        <p:txBody>
          <a:bodyPr/>
          <a:lstStyle/>
          <a:p>
            <a:pPr lvl="1"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Android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D4B14-58FC-2A02-BFB2-26FE895B595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992533" y="2108200"/>
            <a:ext cx="3719879" cy="3822799"/>
          </a:xfrm>
        </p:spPr>
        <p:txBody>
          <a:bodyPr/>
          <a:lstStyle/>
          <a:p>
            <a:pPr lvl="1"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A99C111-D0C1-CB55-BF18-B11352C1C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671" y="2523066"/>
            <a:ext cx="2964392" cy="296439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558FEAF-B096-E73C-9930-E464DAAA90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67" y="2523065"/>
            <a:ext cx="2980265" cy="298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5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F20143-27BF-3CAA-C30B-5D5A00B76B33}"/>
              </a:ext>
            </a:extLst>
          </p:cNvPr>
          <p:cNvSpPr txBox="1"/>
          <p:nvPr/>
        </p:nvSpPr>
        <p:spPr>
          <a:xfrm>
            <a:off x="2324100" y="1767318"/>
            <a:ext cx="7543800" cy="591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Noções de como escolher um candidato.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Conhecer os ideais do partido e do candidato</a:t>
            </a: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Observar se o candidato ou o partido cometeram algum crime eleitoral;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Analisar as propostas dos candidatos.</a:t>
            </a: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 permitido a compra e venda de votos?</a:t>
            </a:r>
          </a:p>
          <a:p>
            <a:pPr algn="just"/>
            <a:r>
              <a:rPr lang="pt-BR" sz="1800" b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Art. 299, Do Código Eleitoral, </a:t>
            </a:r>
            <a:r>
              <a:rPr lang="pt-BR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pt-BR" sz="1800" b="0" i="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Dar, oferecer, prometer, solicitar ou receber, para si ou para outrem, dinheiro, dádiva, ou qualquer outra vantagem, para obter ou dar voto e para conseguir ou prometer abstenção, ainda que a oferta não seja aceita:</a:t>
            </a:r>
          </a:p>
          <a:p>
            <a:pPr algn="just"/>
            <a:r>
              <a:rPr lang="pt-BR" sz="1800" b="1" i="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Pena – </a:t>
            </a:r>
            <a:r>
              <a:rPr lang="pt-BR" sz="1800" b="0" i="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reclusão até quatro anos e pagamento de 5 a 15 dias-multa.”</a:t>
            </a:r>
          </a:p>
          <a:p>
            <a:pPr lvl="0" algn="just">
              <a:lnSpc>
                <a:spcPct val="107000"/>
              </a:lnSpc>
              <a:spcAft>
                <a:spcPts val="1800"/>
              </a:spcAft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lnSpc>
                <a:spcPct val="107000"/>
              </a:lnSpc>
              <a:spcAft>
                <a:spcPts val="1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1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626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F20143-27BF-3CAA-C30B-5D5A00B76B33}"/>
              </a:ext>
            </a:extLst>
          </p:cNvPr>
          <p:cNvSpPr txBox="1"/>
          <p:nvPr/>
        </p:nvSpPr>
        <p:spPr>
          <a:xfrm>
            <a:off x="2324100" y="1767318"/>
            <a:ext cx="7543800" cy="2043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Voto branco e nulo: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e a qual diferença de cada um?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o impacto do voto branco ou nulo?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82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F20143-27BF-3CAA-C30B-5D5A00B76B33}"/>
              </a:ext>
            </a:extLst>
          </p:cNvPr>
          <p:cNvSpPr txBox="1"/>
          <p:nvPr/>
        </p:nvSpPr>
        <p:spPr>
          <a:xfrm>
            <a:off x="2324100" y="1767318"/>
            <a:ext cx="7543800" cy="376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se preparar para o dia da eleição.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Ficar atento as datas de votação de primeiro e segundo turno;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Saber os horários de 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início e término da votação;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Saber o local de votação, ou seja, a seção e zona eleitoral;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Portar o </a:t>
            </a: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Título ou o e-Título de eleitor;</a:t>
            </a:r>
          </a:p>
          <a:p>
            <a:pPr marL="285750" lvl="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pt-B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Justificativa em até 60 dias após o turno, através do app e-Título ou cartório eleitoral.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EE022-2F6C-07ED-FE15-A3E1CE5778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SISTEMA ELETRÔNICO DE VOTAÇÃO</a:t>
            </a:r>
            <a:b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328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BEE6F8-A5C9-ED25-E8B8-9F425A0D0F68}"/>
              </a:ext>
            </a:extLst>
          </p:cNvPr>
          <p:cNvSpPr txBox="1"/>
          <p:nvPr/>
        </p:nvSpPr>
        <p:spPr>
          <a:xfrm>
            <a:off x="2459831" y="1471613"/>
            <a:ext cx="7272338" cy="21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Introdução.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História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Países que aderiram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90600" algn="just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862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BEE6F8-A5C9-ED25-E8B8-9F425A0D0F68}"/>
              </a:ext>
            </a:extLst>
          </p:cNvPr>
          <p:cNvSpPr txBox="1"/>
          <p:nvPr/>
        </p:nvSpPr>
        <p:spPr>
          <a:xfrm>
            <a:off x="2459831" y="1471613"/>
            <a:ext cx="7272338" cy="4531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Introdução.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História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Países que aderiram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Parte técnica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Funcionamento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Vantagens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Desvantagens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90600" algn="just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29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9CBDB-9206-733C-E162-EA2C72DFF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SISTEMAS ELEITORAIS </a:t>
            </a:r>
            <a:b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26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A97E43-7E89-2705-31D6-D5FBBC77C790}"/>
              </a:ext>
            </a:extLst>
          </p:cNvPr>
          <p:cNvSpPr txBox="1"/>
          <p:nvPr/>
        </p:nvSpPr>
        <p:spPr>
          <a:xfrm>
            <a:off x="1985962" y="1809326"/>
            <a:ext cx="9286875" cy="780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são?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90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63D7A2B-5E50-37BE-1DB2-97F16CE1B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708454"/>
              </p:ext>
            </p:extLst>
          </p:nvPr>
        </p:nvGraphicFramePr>
        <p:xfrm>
          <a:off x="521109" y="1253613"/>
          <a:ext cx="11149782" cy="5106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3540">
                  <a:extLst>
                    <a:ext uri="{9D8B030D-6E8A-4147-A177-3AD203B41FA5}">
                      <a16:colId xmlns:a16="http://schemas.microsoft.com/office/drawing/2014/main" val="2665231966"/>
                    </a:ext>
                  </a:extLst>
                </a:gridCol>
                <a:gridCol w="4343283">
                  <a:extLst>
                    <a:ext uri="{9D8B030D-6E8A-4147-A177-3AD203B41FA5}">
                      <a16:colId xmlns:a16="http://schemas.microsoft.com/office/drawing/2014/main" val="395280429"/>
                    </a:ext>
                  </a:extLst>
                </a:gridCol>
                <a:gridCol w="3258507">
                  <a:extLst>
                    <a:ext uri="{9D8B030D-6E8A-4147-A177-3AD203B41FA5}">
                      <a16:colId xmlns:a16="http://schemas.microsoft.com/office/drawing/2014/main" val="1607427947"/>
                    </a:ext>
                  </a:extLst>
                </a:gridCol>
                <a:gridCol w="2074452">
                  <a:extLst>
                    <a:ext uri="{9D8B030D-6E8A-4147-A177-3AD203B41FA5}">
                      <a16:colId xmlns:a16="http://schemas.microsoft.com/office/drawing/2014/main" val="1274576998"/>
                    </a:ext>
                  </a:extLst>
                </a:gridCol>
              </a:tblGrid>
              <a:tr h="201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 NOME COMPLETO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 E-mail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 Telefone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130464258"/>
                  </a:ext>
                </a:extLst>
              </a:tr>
              <a:tr h="93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Alexandre Batista de lima juraszek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u="sng">
                          <a:effectLst/>
                          <a:hlinkClick r:id="rId2"/>
                        </a:rPr>
                        <a:t>japaolima@Hotmail.com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61 99927-7904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061615591"/>
                  </a:ext>
                </a:extLst>
              </a:tr>
              <a:tr h="713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João Victor de Oliveira Almeida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u="sng">
                          <a:effectLst/>
                          <a:hlinkClick r:id="rId3"/>
                        </a:rPr>
                        <a:t>joaoa6457@gmail.com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61 99432-6519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999861245"/>
                  </a:ext>
                </a:extLst>
              </a:tr>
              <a:tr h="855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Miguel de Souza Barros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miguelsbarros33@gmail.com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61 99958-4346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08194188"/>
                  </a:ext>
                </a:extLst>
              </a:tr>
              <a:tr h="908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Geovana Rita do Amaral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u="sng">
                          <a:effectLst/>
                          <a:hlinkClick r:id="rId4"/>
                        </a:rPr>
                        <a:t>geovanamaral07@gmail.com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61 99604-0353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737045407"/>
                  </a:ext>
                </a:extLst>
              </a:tr>
              <a:tr h="14903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Eduarda Souza Cavalcante 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u="sng">
                          <a:effectLst/>
                          <a:hlinkClick r:id="rId5"/>
                        </a:rPr>
                        <a:t>eduardasouza8443@gmail.com</a:t>
                      </a:r>
                      <a:endParaRPr lang="pt-BR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61 99580-6082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7111698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7A358272-C692-CF8B-02D9-513558E16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15874" y="2426748"/>
            <a:ext cx="2006521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Autores:</a:t>
            </a:r>
            <a:endParaRPr kumimoji="0" lang="pt-BR" altLang="pt-BR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Aluno(a)/Equipe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C6A56BE-ED58-D8A9-9E13-E74804D7ED3A}"/>
              </a:ext>
            </a:extLst>
          </p:cNvPr>
          <p:cNvSpPr txBox="1"/>
          <p:nvPr/>
        </p:nvSpPr>
        <p:spPr>
          <a:xfrm>
            <a:off x="521109" y="297065"/>
            <a:ext cx="1823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372967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A97E43-7E89-2705-31D6-D5FBBC77C790}"/>
              </a:ext>
            </a:extLst>
          </p:cNvPr>
          <p:cNvSpPr txBox="1"/>
          <p:nvPr/>
        </p:nvSpPr>
        <p:spPr>
          <a:xfrm>
            <a:off x="1985962" y="1809326"/>
            <a:ext cx="9286875" cy="125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são?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ao Tema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37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A97E43-7E89-2705-31D6-D5FBBC77C790}"/>
              </a:ext>
            </a:extLst>
          </p:cNvPr>
          <p:cNvSpPr txBox="1"/>
          <p:nvPr/>
        </p:nvSpPr>
        <p:spPr>
          <a:xfrm>
            <a:off x="1985962" y="1809326"/>
            <a:ext cx="9286875" cy="182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são?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ao Tema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que servem? 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83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A97E43-7E89-2705-31D6-D5FBBC77C790}"/>
              </a:ext>
            </a:extLst>
          </p:cNvPr>
          <p:cNvSpPr txBox="1"/>
          <p:nvPr/>
        </p:nvSpPr>
        <p:spPr>
          <a:xfrm>
            <a:off x="1985962" y="1809326"/>
            <a:ext cx="9286875" cy="2294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são?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ao Tema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que servem? 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 Majoritário e Proporcional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712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DA97E43-7E89-2705-31D6-D5FBBC77C790}"/>
              </a:ext>
            </a:extLst>
          </p:cNvPr>
          <p:cNvSpPr txBox="1"/>
          <p:nvPr/>
        </p:nvSpPr>
        <p:spPr>
          <a:xfrm>
            <a:off x="1985962" y="1809326"/>
            <a:ext cx="928687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são?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ao Tema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que servem?  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 Majoritário e Proporcional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pt-BR" sz="180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Breve noção de democracia representativa</a:t>
            </a:r>
            <a:endParaRPr lang="pt-BR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45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AA7A8-7A9A-B787-2154-D47EC72A2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kern="14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DIREITO ELEITORAL NO MUNDO DIGITAL</a:t>
            </a:r>
            <a:br>
              <a:rPr lang="pt-BR" sz="40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63810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162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entre a internet e o direito eleitoral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Fatores individuais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Fenômeno da pós-verdade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isso pode influenciar na propagação de 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856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321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entre a internet e o direito eleitoral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Fatores individuais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Fenômeno da pós-verdade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isso pode influenciar na propagação de 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fake News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identificar e o que fazer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que forma elas influenciam nas eleições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dano que isso pode causar à sociedade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876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3908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entre a internet e o direito eleitoral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Fatores individuais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Fenômeno da pós-verdade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isso pode influenciar na propagação de 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fake News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identificar e o que fazer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que forma elas influenciam nas eleições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dano que isso pode causar à sociedade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Propaganda eleitoral na internet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 das eleições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294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entre a internet e o direito eleitoral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Fatores individuais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Fenômeno da pós-verdade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isso pode influenciar na propagação de 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fake News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identificar e o que fazer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que forma elas influenciam nas eleições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dano que isso pode causar à sociedade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Propaganda eleitoral na internet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 das eleições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a Internet pode auxiliar na escolha de bons governantes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180">
              <a:lnSpc>
                <a:spcPct val="107000"/>
              </a:lnSpc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169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486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Relação entre a internet e o direito eleitoral</a:t>
            </a:r>
            <a:endParaRPr lang="pt-B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Fatores individuais</a:t>
            </a: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Fenômeno da pós-verdade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isso pode influenciar na propagação de 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Fake News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que é fake News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identificar e o que fazer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que forma elas influenciam nas eleições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 é o dano que isso pode causar à sociedade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Propaganda eleitoral na internet 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pt-B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 das eleições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a Internet pode auxiliar na escolha de bons governantes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180">
              <a:lnSpc>
                <a:spcPct val="107000"/>
              </a:lnSpc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participar ativamente dos processos eleitorais?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185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8832EAA-8AC4-FF90-E544-079DE4901AE3}"/>
              </a:ext>
            </a:extLst>
          </p:cNvPr>
          <p:cNvSpPr txBox="1"/>
          <p:nvPr/>
        </p:nvSpPr>
        <p:spPr>
          <a:xfrm>
            <a:off x="2128838" y="1244025"/>
            <a:ext cx="2757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SUMÁRIO</a:t>
            </a:r>
            <a:r>
              <a:rPr lang="pt-BR" dirty="0"/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22915BD-CD9D-90CB-6144-46FB126D6E43}"/>
              </a:ext>
            </a:extLst>
          </p:cNvPr>
          <p:cNvSpPr txBox="1"/>
          <p:nvPr/>
        </p:nvSpPr>
        <p:spPr>
          <a:xfrm>
            <a:off x="2128838" y="2843212"/>
            <a:ext cx="63722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Direito de participação 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Eleitor consciente 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Sistema eletrônico de votação 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Sistema eleitoral 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Direito eleitoral no mundo digital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240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13C0BB1-7270-F0BF-646C-B55A82ACE970}"/>
              </a:ext>
            </a:extLst>
          </p:cNvPr>
          <p:cNvSpPr txBox="1"/>
          <p:nvPr/>
        </p:nvSpPr>
        <p:spPr>
          <a:xfrm>
            <a:off x="2231232" y="995385"/>
            <a:ext cx="9644062" cy="4992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8180">
              <a:lnSpc>
                <a:spcPct val="107000"/>
              </a:lnSpc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 participar ativamente dos processos eleitorais?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Mesário Voluntário</a:t>
            </a:r>
            <a:endParaRPr lang="pt-BR" sz="18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 do TRE </a:t>
            </a:r>
            <a:endParaRPr lang="pt-BR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Fiscal de Propaganda Eleitoral</a:t>
            </a:r>
            <a:endParaRPr lang="pt-BR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plicativo Pardal</a:t>
            </a: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Sabendo mais sobre candidatos</a:t>
            </a:r>
            <a:endParaRPr lang="pt-BR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plataforma </a:t>
            </a:r>
            <a:r>
              <a:rPr lang="pt-B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Divulgacand</a:t>
            </a:r>
            <a:endParaRPr lang="pt-B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00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22CF8-ADC3-336C-B9AF-3F461FB38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400" y="2203204"/>
            <a:ext cx="8039200" cy="3383208"/>
          </a:xfrm>
        </p:spPr>
        <p:txBody>
          <a:bodyPr/>
          <a:lstStyle/>
          <a:p>
            <a:r>
              <a:rPr lang="pt-BR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DIREITO DE PARTICIPAÇÃO</a:t>
            </a:r>
            <a:b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198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653187F-A6D4-61AD-4768-C1598F157748}"/>
              </a:ext>
            </a:extLst>
          </p:cNvPr>
          <p:cNvSpPr txBox="1"/>
          <p:nvPr/>
        </p:nvSpPr>
        <p:spPr>
          <a:xfrm>
            <a:off x="2043113" y="1890117"/>
            <a:ext cx="734377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Noções de direito a participação </a:t>
            </a:r>
          </a:p>
          <a:p>
            <a:pPr>
              <a:spcAft>
                <a:spcPts val="12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Como funciona o voto?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929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653187F-A6D4-61AD-4768-C1598F157748}"/>
              </a:ext>
            </a:extLst>
          </p:cNvPr>
          <p:cNvSpPr txBox="1"/>
          <p:nvPr/>
        </p:nvSpPr>
        <p:spPr>
          <a:xfrm>
            <a:off x="2043113" y="1890117"/>
            <a:ext cx="73437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Noções de direito a participação </a:t>
            </a:r>
          </a:p>
          <a:p>
            <a:pPr>
              <a:spcAft>
                <a:spcPts val="12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Como funciona o voto?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Quem pode votar?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329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653187F-A6D4-61AD-4768-C1598F157748}"/>
              </a:ext>
            </a:extLst>
          </p:cNvPr>
          <p:cNvSpPr txBox="1"/>
          <p:nvPr/>
        </p:nvSpPr>
        <p:spPr>
          <a:xfrm>
            <a:off x="2043113" y="1890117"/>
            <a:ext cx="734377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Noções de direito a participação </a:t>
            </a:r>
          </a:p>
          <a:p>
            <a:pPr>
              <a:spcAft>
                <a:spcPts val="12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Como funciona o voto?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Quem pode votar?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Quem pode ser votado?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813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653187F-A6D4-61AD-4768-C1598F157748}"/>
              </a:ext>
            </a:extLst>
          </p:cNvPr>
          <p:cNvSpPr txBox="1"/>
          <p:nvPr/>
        </p:nvSpPr>
        <p:spPr>
          <a:xfrm>
            <a:off x="2043113" y="1890117"/>
            <a:ext cx="734377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Noções de direito a participação </a:t>
            </a:r>
          </a:p>
          <a:p>
            <a:pPr>
              <a:spcAft>
                <a:spcPts val="12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pt-B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Como funciona o voto?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Quem pode votar?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Quem pode ser votado? </a:t>
            </a:r>
          </a:p>
          <a:p>
            <a:pPr marL="342900" lvl="0" indent="-342900">
              <a:spcAft>
                <a:spcPts val="1800"/>
              </a:spcAft>
              <a:buFont typeface="Symbol" panose="05050102010706020507" pitchFamily="18" charset="2"/>
              <a:buChar char=""/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que é a abstenção e quais suas consequências?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052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6AFED-C619-F0C4-C8DE-E261906E3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ELEITOR CONSCIENTE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7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reveal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Fortinbras template">
  <a:themeElements>
    <a:clrScheme name="Custom 347">
      <a:dk1>
        <a:srgbClr val="272A35"/>
      </a:dk1>
      <a:lt1>
        <a:srgbClr val="FFFFFF"/>
      </a:lt1>
      <a:dk2>
        <a:srgbClr val="272A35"/>
      </a:dk2>
      <a:lt2>
        <a:srgbClr val="EFF0F3"/>
      </a:lt2>
      <a:accent1>
        <a:srgbClr val="AD0B2D"/>
      </a:accent1>
      <a:accent2>
        <a:srgbClr val="802017"/>
      </a:accent2>
      <a:accent3>
        <a:srgbClr val="E2D7D0"/>
      </a:accent3>
      <a:accent4>
        <a:srgbClr val="C2B6B9"/>
      </a:accent4>
      <a:accent5>
        <a:srgbClr val="F8F1E8"/>
      </a:accent5>
      <a:accent6>
        <a:srgbClr val="D5CABC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Fortinbras · SlidesCarnival</Template>
  <TotalTime>295</TotalTime>
  <Words>843</Words>
  <Application>Microsoft Office PowerPoint</Application>
  <PresentationFormat>Widescreen</PresentationFormat>
  <Paragraphs>174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Times New Roman</vt:lpstr>
      <vt:lpstr>Tinos</vt:lpstr>
      <vt:lpstr>Wingdings</vt:lpstr>
      <vt:lpstr>Fortinbras template</vt:lpstr>
      <vt:lpstr>    Direito eleitoral Para o ensino básico </vt:lpstr>
      <vt:lpstr>Apresentação do PowerPoint</vt:lpstr>
      <vt:lpstr>Apresentação do PowerPoint</vt:lpstr>
      <vt:lpstr>DIREITO DE PARTICIPAÇÃO </vt:lpstr>
      <vt:lpstr>Apresentação do PowerPoint</vt:lpstr>
      <vt:lpstr>Apresentação do PowerPoint</vt:lpstr>
      <vt:lpstr>Apresentação do PowerPoint</vt:lpstr>
      <vt:lpstr>Apresentação do PowerPoint</vt:lpstr>
      <vt:lpstr>ELEITOR CONSCIENTE </vt:lpstr>
      <vt:lpstr>Apresentação do PowerPoint</vt:lpstr>
      <vt:lpstr>Aplicativo para realizar as denúncias </vt:lpstr>
      <vt:lpstr>Apresentação do PowerPoint</vt:lpstr>
      <vt:lpstr>Apresentação do PowerPoint</vt:lpstr>
      <vt:lpstr>Apresentação do PowerPoint</vt:lpstr>
      <vt:lpstr>SISTEMA ELETRÔNICO DE VOTAÇÃO </vt:lpstr>
      <vt:lpstr>Apresentação do PowerPoint</vt:lpstr>
      <vt:lpstr>Apresentação do PowerPoint</vt:lpstr>
      <vt:lpstr>SISTEMAS ELEITORAIS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DIREITO ELEITORAL NO MUNDO DIGITAL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eleitoral Para o ensino básico</dc:title>
  <dc:creator>Joao Almeida</dc:creator>
  <cp:lastModifiedBy>HENRIQUE SAVONITTI MIRANDA</cp:lastModifiedBy>
  <cp:revision>4</cp:revision>
  <dcterms:created xsi:type="dcterms:W3CDTF">2023-05-01T19:07:42Z</dcterms:created>
  <dcterms:modified xsi:type="dcterms:W3CDTF">2023-05-24T13:09:02Z</dcterms:modified>
</cp:coreProperties>
</file>