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4" r:id="rId4"/>
    <p:sldId id="262" r:id="rId5"/>
    <p:sldId id="267" r:id="rId6"/>
    <p:sldId id="260" r:id="rId7"/>
    <p:sldId id="265" r:id="rId8"/>
    <p:sldId id="263" r:id="rId9"/>
    <p:sldId id="266" r:id="rId10"/>
    <p:sldId id="257" r:id="rId11"/>
    <p:sldId id="25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A60C1F-CA23-4F71-9BE5-2E7D733A4EA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7DEE6C-9E39-46EE-BD56-7F8567B81D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2852936"/>
            <a:ext cx="6172200" cy="1894362"/>
          </a:xfrm>
        </p:spPr>
        <p:txBody>
          <a:bodyPr/>
          <a:lstStyle/>
          <a:p>
            <a:r>
              <a:rPr lang="pt-BR">
                <a:latin typeface="Algerian" pitchFamily="82" charset="0"/>
              </a:rPr>
              <a:t>Trabalhadora, </a:t>
            </a:r>
            <a:r>
              <a:rPr lang="pt-BR" dirty="0">
                <a:latin typeface="Algerian" pitchFamily="82" charset="0"/>
              </a:rPr>
              <a:t>saiba seus direitos!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Alunos: Gabriela Santos, Leticia Moreira, João Guilherme e Eduardo Carvalho. </a:t>
            </a:r>
          </a:p>
        </p:txBody>
      </p:sp>
    </p:spTree>
    <p:extLst>
      <p:ext uri="{BB962C8B-B14F-4D97-AF65-F5344CB8AC3E}">
        <p14:creationId xmlns:p14="http://schemas.microsoft.com/office/powerpoint/2010/main" val="294186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710952"/>
          </a:xfrm>
        </p:spPr>
        <p:txBody>
          <a:bodyPr/>
          <a:lstStyle/>
          <a:p>
            <a:r>
              <a:rPr lang="pt-BR" dirty="0"/>
              <a:t>Qual o nosso objetivo?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704856" cy="3744416"/>
          </a:xfrm>
        </p:spPr>
        <p:txBody>
          <a:bodyPr/>
          <a:lstStyle/>
          <a:p>
            <a:r>
              <a:rPr lang="pt-BR" dirty="0"/>
              <a:t>Inspirar curiosidade sobre o tema no público alvo (mulheres).</a:t>
            </a:r>
          </a:p>
          <a:p>
            <a:r>
              <a:rPr lang="pt-BR" dirty="0"/>
              <a:t>Alcançar 100 seguidores e 100 curtidas totais.</a:t>
            </a:r>
          </a:p>
          <a:p>
            <a:r>
              <a:rPr lang="pt-BR" dirty="0"/>
              <a:t>Distribuir 40 cartilhas ao todo.</a:t>
            </a:r>
          </a:p>
          <a:p>
            <a:r>
              <a:rPr lang="pt-BR" dirty="0"/>
              <a:t>Local de execução: Centro universitário </a:t>
            </a:r>
            <a:r>
              <a:rPr lang="pt-BR" dirty="0" err="1"/>
              <a:t>processus</a:t>
            </a:r>
            <a:r>
              <a:rPr lang="pt-BR" dirty="0"/>
              <a:t>, metrôs e paradas de ônibus.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856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Cartilhas serão produzidas , abordando de maneira objetiva e breve os objetos do projetos: Quais são os direitos que a mulher possui em seu ambiente de </a:t>
            </a:r>
            <a:r>
              <a:rPr lang="pt-BR" dirty="0" err="1"/>
              <a:t>trabalho,como</a:t>
            </a:r>
            <a:r>
              <a:rPr lang="pt-BR" dirty="0"/>
              <a:t> prevenir e defender a violação de tais direitos.</a:t>
            </a:r>
          </a:p>
          <a:p>
            <a:r>
              <a:rPr lang="pt-BR" dirty="0"/>
              <a:t>Estas cartilhas serão distribuídas em pontos estratégicos, como: pontos de ônibus e estações de metrô, pois existe grande tráfego de pessoas condizentes ao público alvo.   </a:t>
            </a:r>
          </a:p>
          <a:p>
            <a:r>
              <a:rPr lang="pt-BR" dirty="0"/>
              <a:t>Divulgação do Instagram através de envio para </a:t>
            </a:r>
            <a:r>
              <a:rPr lang="pt-BR" dirty="0" err="1"/>
              <a:t>conhecidos,e</a:t>
            </a:r>
            <a:r>
              <a:rPr lang="pt-BR" dirty="0"/>
              <a:t> aproveitamento dos horários de pico de atividade no aplicativo para </a:t>
            </a:r>
            <a:r>
              <a:rPr lang="pt-BR"/>
              <a:t>fazer posts.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886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Dos direitos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A Constituição da República Federativa do Brasil, trouxe avanços significativos para os direitos dos trabalhadores. Várias garantias já existentes na Consolidação das Leis Trabalhistas, Decreto-Lei nº 5.452, de 1º de maio de 1943, receberam status constitucional, alguns direitos foram ampliados e outros incluídos. Foi ela que garantiu aos trabalhadores a jornada de oito horas diárias e 44 horas semanais (antes eram 48 horas), o aviso-prévio proporcional, a licença-maternidade de 120 dias entre outras, como as relacionadas à amamentação e ao transporte de cargas pesadas.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542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Artigo 5º, I: Estabelece a igualdade perante a lei, sem distinção de sexo.</a:t>
            </a:r>
          </a:p>
          <a:p>
            <a:r>
              <a:rPr lang="pt-BR" dirty="0"/>
              <a:t>Artigo 7º, XXX: Proíbe diferenças de salários, de exercício de funções e de critério de admissão por motivo de sexo.</a:t>
            </a:r>
          </a:p>
          <a:p>
            <a:r>
              <a:rPr lang="pt-BR" dirty="0"/>
              <a:t>Licença-Maternidade (Lei nº 11.770/2008):&gt;Artigo 392.</a:t>
            </a:r>
          </a:p>
          <a:p>
            <a:r>
              <a:rPr lang="pt-BR" dirty="0"/>
              <a:t>Estabilidade Provisória (Consolidação das Leis do Trabalho - CLT):&gt;Artigo 10, II, "b": </a:t>
            </a:r>
          </a:p>
          <a:p>
            <a:r>
              <a:rPr lang="pt-BR" dirty="0"/>
              <a:t>Intervalos para Amamentação (CLT):&gt; Artigo 396:.</a:t>
            </a:r>
          </a:p>
          <a:p>
            <a:r>
              <a:rPr lang="pt-BR" dirty="0"/>
              <a:t>Proteção contra Assédio Sexual (Lei nº 10.224/2001): &gt;Artigo 216-A: </a:t>
            </a:r>
          </a:p>
          <a:p>
            <a:r>
              <a:rPr lang="pt-BR" dirty="0"/>
              <a:t>Equiparação Salarial (Lei nº 5.988/1973): &gt;Artigo 2º</a:t>
            </a:r>
          </a:p>
          <a:p>
            <a:r>
              <a:rPr lang="pt-BR" dirty="0"/>
              <a:t>Proibição de Discriminação no Acesso ao Emprego (CLT) &gt;373-A: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812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Desigualdade de gênero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No Brasil a desigualdade de gênero já não é um segredo, homens e mulheres ganhando salários diferentes e exercendo funções iguais, homens ocupando cargos melhores quando já é comprovado que o nível de escolaridade das mulheres é maior que o dos homens. A desigualdade é tão grande que segundo o relatório global Gender Gap Report, o Brasil está em 130° posição referente a igualdade salarial. segundo uma pesquisa da PNADC/IBGE, das 48,8 milhões de mulheres negras em idade para trabalhar, somente 51,5% estão no mercado de trabalho.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825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4873752"/>
          </a:xfrm>
        </p:spPr>
        <p:txBody>
          <a:bodyPr/>
          <a:lstStyle/>
          <a:p>
            <a:r>
              <a:rPr lang="pt-BR" dirty="0"/>
              <a:t>Divisão desigual do trabalho doméstico e de cuidados;</a:t>
            </a:r>
          </a:p>
          <a:p>
            <a:r>
              <a:rPr lang="pt-BR" dirty="0"/>
              <a:t>Violência de gênero;</a:t>
            </a:r>
          </a:p>
          <a:p>
            <a:r>
              <a:rPr lang="pt-BR" dirty="0"/>
              <a:t>Discriminação no mercado de trabalho;</a:t>
            </a:r>
          </a:p>
          <a:p>
            <a:r>
              <a:rPr lang="pt-BR" dirty="0"/>
              <a:t>Acesso limitado à educação e formação.</a:t>
            </a:r>
          </a:p>
        </p:txBody>
      </p:sp>
    </p:spTree>
    <p:extLst>
      <p:ext uri="{BB962C8B-B14F-4D97-AF65-F5344CB8AC3E}">
        <p14:creationId xmlns:p14="http://schemas.microsoft.com/office/powerpoint/2010/main" val="9580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416824" cy="936104"/>
          </a:xfrm>
        </p:spPr>
        <p:txBody>
          <a:bodyPr>
            <a:normAutofit fontScale="90000"/>
          </a:bodyPr>
          <a:lstStyle/>
          <a:p>
            <a:r>
              <a:rPr lang="pt-BR" dirty="0"/>
              <a:t>Defesa em caso de direito violado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Se a Consolidação das Leis do Trabalho (CLT) não for seguida, há razão para acionar a empresa na justiça. Este processo pode ser iniciado</a:t>
            </a:r>
          </a:p>
          <a:p>
            <a:pPr marL="0" indent="0">
              <a:buNone/>
            </a:pPr>
            <a:r>
              <a:rPr lang="pt-BR" dirty="0"/>
              <a:t>até dois anos após o término do vínculo empregatício e a denunciação de problemas pode ser feita em no máximo 5 anos de trabalho</a:t>
            </a:r>
          </a:p>
          <a:p>
            <a:pPr marL="0" indent="0">
              <a:buNone/>
            </a:pPr>
            <a:r>
              <a:rPr lang="pt-BR" dirty="0"/>
              <a:t>passados. Existem alguns exemplos das razões pelas quais uma empresa deve ser processada e o devido cuidado que deve ser tido em</a:t>
            </a:r>
          </a:p>
          <a:p>
            <a:pPr marL="0" indent="0">
              <a:buNone/>
            </a:pPr>
            <a:r>
              <a:rPr lang="pt-BR" dirty="0"/>
              <a:t>relação a essa decisão. Algumas razões para processar uma empresa são: licença-maternidade desrespeitada, assédio moral e sexual, insalubridade no trabalho durante período de gravidez.</a:t>
            </a:r>
          </a:p>
        </p:txBody>
      </p:sp>
    </p:spTree>
    <p:extLst>
      <p:ext uri="{BB962C8B-B14F-4D97-AF65-F5344CB8AC3E}">
        <p14:creationId xmlns:p14="http://schemas.microsoft.com/office/powerpoint/2010/main" val="236502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620688"/>
            <a:ext cx="7467600" cy="4873752"/>
          </a:xfrm>
        </p:spPr>
        <p:txBody>
          <a:bodyPr/>
          <a:lstStyle/>
          <a:p>
            <a:r>
              <a:rPr lang="pt-BR" dirty="0"/>
              <a:t>Documente o assédio;</a:t>
            </a:r>
          </a:p>
          <a:p>
            <a:r>
              <a:rPr lang="pt-BR" dirty="0"/>
              <a:t>Converse com alguém de confiança;</a:t>
            </a:r>
          </a:p>
          <a:p>
            <a:r>
              <a:rPr lang="pt-BR" dirty="0"/>
              <a:t>Comunique o assédio;</a:t>
            </a:r>
          </a:p>
          <a:p>
            <a:r>
              <a:rPr lang="pt-BR" dirty="0"/>
              <a:t>Informe seu superior ou departamento de recursos humanos;</a:t>
            </a:r>
          </a:p>
          <a:p>
            <a:r>
              <a:rPr lang="pt-BR" dirty="0"/>
              <a:t>Procure apoio legal;</a:t>
            </a:r>
          </a:p>
          <a:p>
            <a:r>
              <a:rPr lang="pt-BR" dirty="0"/>
              <a:t>Denuncie à autoridade competente.</a:t>
            </a:r>
          </a:p>
        </p:txBody>
      </p:sp>
    </p:spTree>
    <p:extLst>
      <p:ext uri="{BB962C8B-B14F-4D97-AF65-F5344CB8AC3E}">
        <p14:creationId xmlns:p14="http://schemas.microsoft.com/office/powerpoint/2010/main" val="157533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processar?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 ajuda de um advogado especializado em relações trabalhistas é essencial para entender se o seu caso é adequado para a instauração de um processo e para orientá-lo no processo. Devido à complexidade da lei, o que interpretamos como base para processar uma empresa nem sempre pode ser considerado objeto de ação judicial. Por outro lado, com orientação suficiente, o empregado pode descobrir negligência ainda mais grave em seu próprio caso. Além disso, esses tipos de circunstâncias tendem a carregar muita carga emocional que pode machucar até mesmo aqueles que estão certos.</a:t>
            </a:r>
          </a:p>
          <a:p>
            <a:pPr marL="0" indent="0">
              <a:buNone/>
            </a:pPr>
            <a:r>
              <a:rPr lang="pt-BR" dirty="0"/>
              <a:t>Depois de um parecer com o advogado, se o empregado escolher continuar o processo contra a empresa, ele assinará os documentos necessários para dar início ao processo.</a:t>
            </a:r>
          </a:p>
        </p:txBody>
      </p:sp>
    </p:spTree>
    <p:extLst>
      <p:ext uri="{BB962C8B-B14F-4D97-AF65-F5344CB8AC3E}">
        <p14:creationId xmlns:p14="http://schemas.microsoft.com/office/powerpoint/2010/main" val="228245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467600" cy="4873752"/>
          </a:xfrm>
        </p:spPr>
        <p:txBody>
          <a:bodyPr/>
          <a:lstStyle/>
          <a:p>
            <a:r>
              <a:rPr lang="pt-BR" dirty="0"/>
              <a:t>Consulte um advogado especializado em direito do trabalho</a:t>
            </a:r>
          </a:p>
          <a:p>
            <a:r>
              <a:rPr lang="pt-BR" dirty="0"/>
              <a:t>Reúna evidências</a:t>
            </a:r>
          </a:p>
          <a:p>
            <a:r>
              <a:rPr lang="pt-BR" dirty="0"/>
              <a:t>Tente resolver a questão amigavelmente</a:t>
            </a:r>
          </a:p>
          <a:p>
            <a:r>
              <a:rPr lang="pt-BR" dirty="0"/>
              <a:t>Procure uma conciliação no Ministério do Trabalho</a:t>
            </a:r>
          </a:p>
          <a:p>
            <a:r>
              <a:rPr lang="pt-BR" dirty="0" err="1"/>
              <a:t>Ajuize</a:t>
            </a:r>
            <a:r>
              <a:rPr lang="pt-BR" dirty="0"/>
              <a:t> uma ação trabalhista</a:t>
            </a:r>
          </a:p>
          <a:p>
            <a:r>
              <a:rPr lang="pt-BR" dirty="0"/>
              <a:t>Acompanhe o processo.</a:t>
            </a:r>
          </a:p>
        </p:txBody>
      </p:sp>
    </p:spTree>
    <p:extLst>
      <p:ext uri="{BB962C8B-B14F-4D97-AF65-F5344CB8AC3E}">
        <p14:creationId xmlns:p14="http://schemas.microsoft.com/office/powerpoint/2010/main" val="554801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802</Words>
  <Application>Microsoft Office PowerPoint</Application>
  <PresentationFormat>Apresentação na tela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Algerian</vt:lpstr>
      <vt:lpstr>Century Schoolbook</vt:lpstr>
      <vt:lpstr>Wingdings</vt:lpstr>
      <vt:lpstr>Wingdings 2</vt:lpstr>
      <vt:lpstr>Balcão Envidraçado</vt:lpstr>
      <vt:lpstr>Trabalhadora, saiba seus direitos!</vt:lpstr>
      <vt:lpstr>Dos direitos</vt:lpstr>
      <vt:lpstr>Apresentação do PowerPoint</vt:lpstr>
      <vt:lpstr>Desigualdade de gênero</vt:lpstr>
      <vt:lpstr>Apresentação do PowerPoint</vt:lpstr>
      <vt:lpstr>Defesa em caso de direito violado </vt:lpstr>
      <vt:lpstr>Apresentação do PowerPoint</vt:lpstr>
      <vt:lpstr>Como processar?</vt:lpstr>
      <vt:lpstr>Apresentação do PowerPoint</vt:lpstr>
      <vt:lpstr>Qual o nosso objetivo? </vt:lpstr>
      <vt:lpstr>Metodologia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Trabalhador, saiba seus direitos!</dc:title>
  <dc:creator>Notebook</dc:creator>
  <cp:lastModifiedBy>HENRIQUE SAVONITTI MIRANDA</cp:lastModifiedBy>
  <cp:revision>16</cp:revision>
  <dcterms:created xsi:type="dcterms:W3CDTF">2023-05-10T03:32:39Z</dcterms:created>
  <dcterms:modified xsi:type="dcterms:W3CDTF">2023-07-06T19:19:18Z</dcterms:modified>
</cp:coreProperties>
</file>