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7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DD62C-E9D9-267D-6FFB-08C5A2E3F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411AE2-60E4-BF08-1D99-004EAF117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1F8805-D39D-D193-B19C-D3B2EC32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E53-488E-495C-9B17-FB9A9177CE4D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12462E-13CB-CD44-9E67-9733BBFF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D46886-5A3A-9F55-F78A-CEFCD452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8057-1B0D-46FF-906D-E5875821F4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33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34E9D-83A0-F064-CEDB-BF199A8F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67B3997-7F85-1A97-988D-479D3FBE4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F12A7D-970F-1E7F-B59D-B46CE264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E53-488E-495C-9B17-FB9A9177CE4D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E727CB-0A5B-6433-FCD4-F77B13CA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9F0C5E-9182-832D-4481-C6A58ADF0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8057-1B0D-46FF-906D-E5875821F4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36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D83897-7589-68B4-E1BD-53618BD3B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15424C-A076-AE9C-7CEB-8B443FFDD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9A53FD-D543-4CCD-5A5C-B102CBA5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E53-488E-495C-9B17-FB9A9177CE4D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153040-406B-2ABF-6F85-4E5525F7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41F5D7-985B-D84A-B386-CCD61C7D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8057-1B0D-46FF-906D-E5875821F4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02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43926-F591-6C4E-59CA-AFDA5CC54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5FC7C2-C40B-529F-66FB-0132A20A0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87D741-E88A-668B-8340-8197AA8B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E53-488E-495C-9B17-FB9A9177CE4D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649B63-546F-DDFC-520B-0E8355F7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9134CF-10EB-F4A3-15B1-2DDFC871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8057-1B0D-46FF-906D-E5875821F4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71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7A898-D4C8-5BAE-6C06-0927D5C6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BE147B-C940-89D1-7C80-CAAEF8B33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921D08-89FA-F504-D04D-EF2542B1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E53-488E-495C-9B17-FB9A9177CE4D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A2AA3C-C18E-FA4F-84B6-F1257D021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D5D6F7-7874-6F00-AF8B-35A5319C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8057-1B0D-46FF-906D-E5875821F4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46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F3644-8B48-78BA-F29B-6898EB5E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E86ED3-1EB3-E5CC-DC1A-D9340BE6C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780B3B-C93A-1AEE-E3F0-671C1A672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E69753-13AB-7AFC-432D-3FBA607F4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E53-488E-495C-9B17-FB9A9177CE4D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80E722-7CC8-231F-999F-56AA4298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748E6F-CB64-1089-1AEA-8ECB1B7C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8057-1B0D-46FF-906D-E5875821F4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57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FE548-5798-BD39-1C80-895C6B14C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45B928-7D6A-A069-9E6A-37666C02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19C5C61-0FD4-BF75-4E46-238AF063A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90E1EA4-ABF7-1FD3-EE87-D73F2BA29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AE81E5F-D158-905E-B2F8-7208CBB90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7F29EDC-38F2-20AA-5737-6FB4F722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E53-488E-495C-9B17-FB9A9177CE4D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4EC8755-C979-8EEE-0688-07A2AD72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B31626E-B727-A725-56DC-878518D5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8057-1B0D-46FF-906D-E5875821F4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79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C2C40-4DB8-031F-A67F-84ADB105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33B0676-C19D-8F45-0F77-C4967C65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E53-488E-495C-9B17-FB9A9177CE4D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C808B9B-50CF-197E-7CA9-36A3822E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DD73CC6-F60D-CD81-0340-6D3B9DAA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8057-1B0D-46FF-906D-E5875821F4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62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EC35A4A-AD2F-3E8B-FA9D-DFF42A20A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E53-488E-495C-9B17-FB9A9177CE4D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8225BD9-538B-6B04-EC17-75F8B953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5F1D2D-4856-CFFA-B84B-377B71B6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8057-1B0D-46FF-906D-E5875821F4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21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3B71-653A-5B1C-DC41-F107FC6BA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913142-DCBE-F24D-7D1F-4BBD54249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198C5C-CFD5-C974-4217-E2EF8D646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8CD644-72ED-7769-2186-CBC6CA86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E53-488E-495C-9B17-FB9A9177CE4D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9C39E9-70AB-3EA6-66A6-F5A3497D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A404B8-48AD-0304-A780-5E2D611E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8057-1B0D-46FF-906D-E5875821F4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59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A84D1-DC4C-26E3-7A39-0B0EB33F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EB7BF0B-3AE2-A60C-689B-1082B11C2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E881EF-0D4B-D9DA-0F47-85B20AE80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F70C47-7663-5B31-1E4F-166BD1400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6E53-488E-495C-9B17-FB9A9177CE4D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DE1AF2-EFEC-A382-29A3-54848018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D92012-67DC-597D-8BD1-13CBE2B7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8057-1B0D-46FF-906D-E5875821F4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62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41078E5-0C1F-75F6-1D50-B991B6FD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F54AD6-62C8-B7FB-17A7-41FC6BADC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FBCDB9-5D6F-90B8-F3CE-DC7E1B976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B6E53-488E-495C-9B17-FB9A9177CE4D}" type="datetimeFigureOut">
              <a:rPr lang="pt-BR" smtClean="0"/>
              <a:t>25/05/2023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D78FEC-A8D4-1197-ECA3-8952B6116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FFEA97-F331-3EFD-D67F-E02A9E6C0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38057-1B0D-46FF-906D-E5875821F4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56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5FB14CA-3EC2-F325-1EBB-49B111BCC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4727" y="-2669275"/>
            <a:ext cx="6862548" cy="12191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875EEA-AF34-3C54-727B-2647AC47E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4807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 proteção “intimidade, à vida privada e à privacidade em uma visão constitucional, social e na era digital.”</a:t>
            </a:r>
          </a:p>
        </p:txBody>
      </p:sp>
    </p:spTree>
    <p:extLst>
      <p:ext uri="{BB962C8B-B14F-4D97-AF65-F5344CB8AC3E}">
        <p14:creationId xmlns:p14="http://schemas.microsoft.com/office/powerpoint/2010/main" val="275043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2D1E966-D198-17B4-8B87-AE8D15CF7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2667000"/>
            <a:ext cx="6857999" cy="1219200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DC97437-4536-A007-15FE-6285E8F0B0BE}"/>
              </a:ext>
            </a:extLst>
          </p:cNvPr>
          <p:cNvSpPr/>
          <p:nvPr/>
        </p:nvSpPr>
        <p:spPr>
          <a:xfrm>
            <a:off x="1871003" y="941696"/>
            <a:ext cx="8707902" cy="526803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2340E0-0E15-4EEF-5296-62D4237BE713}"/>
              </a:ext>
            </a:extLst>
          </p:cNvPr>
          <p:cNvSpPr txBox="1"/>
          <p:nvPr/>
        </p:nvSpPr>
        <p:spPr>
          <a:xfrm>
            <a:off x="1871003" y="1452054"/>
            <a:ext cx="87079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  que é a proteção à vida privada?</a:t>
            </a:r>
          </a:p>
          <a:p>
            <a:pPr algn="ctr"/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Poder de escolher como as informações são usadas</a:t>
            </a:r>
          </a:p>
          <a:p>
            <a:pPr marL="285750" indent="-285750">
              <a:buFontTx/>
              <a:buChar char="-"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RIGHT TO PRIVACY</a:t>
            </a:r>
          </a:p>
          <a:p>
            <a:pPr marL="285750" indent="-285750">
              <a:buFontTx/>
              <a:buChar char="-"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Proteção a vida privada é um direito fundamental art. 5° da CF</a:t>
            </a:r>
          </a:p>
          <a:p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SEGURANÇA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0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DC7A914-2DB1-AD01-6F89-8D4726043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346B15A-CC09-163B-D74C-67F111D3C145}"/>
              </a:ext>
            </a:extLst>
          </p:cNvPr>
          <p:cNvSpPr/>
          <p:nvPr/>
        </p:nvSpPr>
        <p:spPr>
          <a:xfrm>
            <a:off x="387729" y="665152"/>
            <a:ext cx="5394094" cy="4146351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5451F34-B9D5-933F-59F4-0D4DA8938C6E}"/>
              </a:ext>
            </a:extLst>
          </p:cNvPr>
          <p:cNvSpPr txBox="1"/>
          <p:nvPr/>
        </p:nvSpPr>
        <p:spPr>
          <a:xfrm>
            <a:off x="414195" y="815705"/>
            <a:ext cx="536762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Rounded MT Bold" panose="020F0704030504030204" pitchFamily="34" charset="0"/>
              </a:rPr>
              <a:t>Determinador direitos</a:t>
            </a:r>
          </a:p>
          <a:p>
            <a:pPr algn="ctr"/>
            <a:endParaRPr lang="pt-BR" sz="3200" dirty="0">
              <a:latin typeface="Arial Rounded MT Bold" panose="020F0704030504030204" pitchFamily="34" charset="0"/>
            </a:endParaRPr>
          </a:p>
          <a:p>
            <a:pPr algn="ctr"/>
            <a:r>
              <a:rPr lang="pt-BR" sz="3200" dirty="0">
                <a:latin typeface="Arial Rounded MT Bold" panose="020F0704030504030204" pitchFamily="34" charset="0"/>
              </a:rPr>
              <a:t> </a:t>
            </a:r>
          </a:p>
          <a:p>
            <a:pPr algn="ctr"/>
            <a:endParaRPr lang="pt-BR" sz="3200" dirty="0">
              <a:latin typeface="Arial Rounded MT Bold" panose="020F0704030504030204" pitchFamily="34" charset="0"/>
            </a:endParaRP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Direitos de personalidade</a:t>
            </a:r>
          </a:p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/>
          </a:p>
          <a:p>
            <a:pPr algn="ctr"/>
            <a:r>
              <a:rPr lang="pt-BR" sz="3200" dirty="0">
                <a:latin typeface="Arial Rounded MT Bold" panose="020F0704030504030204" pitchFamily="34" charset="0"/>
              </a:rPr>
              <a:t>Positivação e valores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F6C47A4-214C-DD72-632C-9582334C3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864" y="1908312"/>
            <a:ext cx="5394094" cy="41496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E4C0DBE-6B2B-148E-32C7-AB9E7D0A8A8D}"/>
              </a:ext>
            </a:extLst>
          </p:cNvPr>
          <p:cNvSpPr txBox="1"/>
          <p:nvPr/>
        </p:nvSpPr>
        <p:spPr>
          <a:xfrm>
            <a:off x="6341382" y="2125339"/>
            <a:ext cx="529105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Rounded MT Bold" panose="020F0704030504030204" pitchFamily="34" charset="0"/>
              </a:rPr>
              <a:t>Manutenção da privacidade, intimidade e autonomia do indivíduo:</a:t>
            </a:r>
          </a:p>
          <a:p>
            <a:pPr algn="ctr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Direito de manter informações em sigilo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vigilância injustificada do governo</a:t>
            </a: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2CFB6C37-BE41-8FAD-C9B1-A771DE2A06F5}"/>
              </a:ext>
            </a:extLst>
          </p:cNvPr>
          <p:cNvSpPr/>
          <p:nvPr/>
        </p:nvSpPr>
        <p:spPr>
          <a:xfrm>
            <a:off x="2418841" y="1696275"/>
            <a:ext cx="1041009" cy="8581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629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D03D5F3-E9A2-4703-3A5F-3A797C8CF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23691"/>
            <a:ext cx="12192000" cy="1178169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14E48C7-702C-5902-D742-915C23E7A542}"/>
              </a:ext>
            </a:extLst>
          </p:cNvPr>
          <p:cNvSpPr/>
          <p:nvPr/>
        </p:nvSpPr>
        <p:spPr>
          <a:xfrm>
            <a:off x="1735013" y="737189"/>
            <a:ext cx="8937675" cy="5383622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D3335BF-F5AB-58C4-0424-602C8BCBB039}"/>
              </a:ext>
            </a:extLst>
          </p:cNvPr>
          <p:cNvSpPr txBox="1"/>
          <p:nvPr/>
        </p:nvSpPr>
        <p:spPr>
          <a:xfrm>
            <a:off x="1842865" y="889843"/>
            <a:ext cx="87219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 que é proibido segundo o dispositivo constitucional?</a:t>
            </a:r>
          </a:p>
          <a:p>
            <a:pPr algn="ctr"/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Art.5°, inciso X – “são invioláveis a intimidade, a vida privada, a honra e a imagem das pessoas, assegurado o direito a indenização pelo dano material ou moral decorrente de sua violação;”</a:t>
            </a:r>
          </a:p>
          <a:p>
            <a:pPr algn="ctr"/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Celebridade X Anônima</a:t>
            </a:r>
          </a:p>
          <a:p>
            <a:pPr algn="ctr"/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Em quais casos a privacidade pode ser violada e quais limitações para essa limitação?</a:t>
            </a:r>
          </a:p>
          <a:p>
            <a:pPr algn="ctr"/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Proteção</a:t>
            </a:r>
          </a:p>
        </p:txBody>
      </p:sp>
    </p:spTree>
    <p:extLst>
      <p:ext uri="{BB962C8B-B14F-4D97-AF65-F5344CB8AC3E}">
        <p14:creationId xmlns:p14="http://schemas.microsoft.com/office/powerpoint/2010/main" val="9036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1BC1382-0E44-BAD8-00C3-EEB044A2C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8129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E83D265-9B17-B4C0-A01B-3892849676B5}"/>
              </a:ext>
            </a:extLst>
          </p:cNvPr>
          <p:cNvSpPr/>
          <p:nvPr/>
        </p:nvSpPr>
        <p:spPr>
          <a:xfrm>
            <a:off x="1727981" y="1086729"/>
            <a:ext cx="8736037" cy="4202723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1F5CED9-DDB9-98FD-EB8E-9ADE86617A52}"/>
              </a:ext>
            </a:extLst>
          </p:cNvPr>
          <p:cNvSpPr txBox="1"/>
          <p:nvPr/>
        </p:nvSpPr>
        <p:spPr>
          <a:xfrm>
            <a:off x="2389162" y="1705451"/>
            <a:ext cx="741367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Avanço da tecnologia gera avanço da lei</a:t>
            </a:r>
          </a:p>
          <a:p>
            <a:pPr algn="ctr"/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LGPD</a:t>
            </a:r>
          </a:p>
          <a:p>
            <a:pPr algn="ctr"/>
            <a:endParaRPr lang="pt-BR" sz="4000" dirty="0">
              <a:latin typeface="Arial Rounded MT Bold" panose="020F07040305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28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F8AB418-A15A-BFA6-903B-EB44218D3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95226"/>
            <a:ext cx="12192000" cy="1085322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053B58D-C042-C395-33F3-64597730A002}"/>
              </a:ext>
            </a:extLst>
          </p:cNvPr>
          <p:cNvSpPr/>
          <p:nvPr/>
        </p:nvSpPr>
        <p:spPr>
          <a:xfrm>
            <a:off x="2440743" y="1195754"/>
            <a:ext cx="7884943" cy="4586068"/>
          </a:xfrm>
          <a:prstGeom prst="rect">
            <a:avLst/>
          </a:prstGeom>
          <a:solidFill>
            <a:schemeClr val="bg2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E96622-40B7-F273-7EFC-8357F81D832E}"/>
              </a:ext>
            </a:extLst>
          </p:cNvPr>
          <p:cNvSpPr txBox="1"/>
          <p:nvPr/>
        </p:nvSpPr>
        <p:spPr>
          <a:xfrm>
            <a:off x="2440743" y="1320730"/>
            <a:ext cx="776536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Escândalos de violação</a:t>
            </a:r>
          </a:p>
          <a:p>
            <a:pPr algn="ctr"/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indent="-457200" algn="ctr">
              <a:buFontTx/>
              <a:buChar char="-"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Dados criptografados</a:t>
            </a:r>
          </a:p>
          <a:p>
            <a:pPr marL="457200" indent="-457200" algn="ctr">
              <a:buFontTx/>
              <a:buChar char="-"/>
            </a:pP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Caso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snowden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(lei 12.965/14) marco civil da internet - caso Max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schrems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- Irlanda/Facebook </a:t>
            </a:r>
          </a:p>
          <a:p>
            <a:pPr marL="457200" indent="-457200" algn="just">
              <a:buFontTx/>
              <a:buChar char="-"/>
            </a:pP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Caso Cambridge </a:t>
            </a:r>
            <a:r>
              <a:rPr lang="pt-B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analytica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EUA/Facebook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9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8F90DA5-768A-87C5-2A42-499A563E9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1016"/>
            <a:ext cx="12192000" cy="864680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360FC81-9168-6646-4E6C-C427FB957D67}"/>
              </a:ext>
            </a:extLst>
          </p:cNvPr>
          <p:cNvSpPr/>
          <p:nvPr/>
        </p:nvSpPr>
        <p:spPr>
          <a:xfrm>
            <a:off x="2135944" y="1269609"/>
            <a:ext cx="7920111" cy="431878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3E1E7F7-DC20-C5CC-8F09-720F2428BA05}"/>
              </a:ext>
            </a:extLst>
          </p:cNvPr>
          <p:cNvSpPr txBox="1"/>
          <p:nvPr/>
        </p:nvSpPr>
        <p:spPr>
          <a:xfrm>
            <a:off x="2588455" y="1413063"/>
            <a:ext cx="69494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Facilidade de invasões na vida privada</a:t>
            </a:r>
          </a:p>
          <a:p>
            <a:pPr algn="ctr"/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Vantagens X Desvantagens da Era digital</a:t>
            </a:r>
          </a:p>
          <a:p>
            <a:pPr algn="ctr"/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Facilidade de manipulação da sociedade</a:t>
            </a:r>
          </a:p>
        </p:txBody>
      </p:sp>
    </p:spTree>
    <p:extLst>
      <p:ext uri="{BB962C8B-B14F-4D97-AF65-F5344CB8AC3E}">
        <p14:creationId xmlns:p14="http://schemas.microsoft.com/office/powerpoint/2010/main" val="4646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74AB3AC-2EC5-582F-3A1A-F3BFDEAE8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609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2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31CDCF8-8BFD-EFAC-ACD6-34610A841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04" y="0"/>
            <a:ext cx="552385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2EA4B49-E5A6-FBF3-A0D1-1338EB253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846" y="-1"/>
            <a:ext cx="6682154" cy="697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36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218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Algerian</vt:lpstr>
      <vt:lpstr>Arial</vt:lpstr>
      <vt:lpstr>Arial Rounded MT Bold</vt:lpstr>
      <vt:lpstr>Calibri</vt:lpstr>
      <vt:lpstr>Calibri Light</vt:lpstr>
      <vt:lpstr>Tema do Office</vt:lpstr>
      <vt:lpstr>A proteção “intimidade, à vida privada e à privacidade em uma visão constitucional, social e na era digital.”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Privacidade, visão constitucional e social na era digital...</dc:title>
  <dc:creator>Maria Clara Cavalcante Soares - Estagiário - 2NUVIMEC</dc:creator>
  <cp:lastModifiedBy>HENRIQUE SAVONITTI MIRANDA</cp:lastModifiedBy>
  <cp:revision>3</cp:revision>
  <dcterms:created xsi:type="dcterms:W3CDTF">2023-05-09T00:53:02Z</dcterms:created>
  <dcterms:modified xsi:type="dcterms:W3CDTF">2023-05-25T22:53:43Z</dcterms:modified>
</cp:coreProperties>
</file>