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8"/>
  </p:notesMasterIdLst>
  <p:handoutMasterIdLst>
    <p:handoutMasterId r:id="rId29"/>
  </p:handoutMasterIdLst>
  <p:sldIdLst>
    <p:sldId id="260" r:id="rId2"/>
    <p:sldId id="261" r:id="rId3"/>
    <p:sldId id="267" r:id="rId4"/>
    <p:sldId id="268" r:id="rId5"/>
    <p:sldId id="280" r:id="rId6"/>
    <p:sldId id="279" r:id="rId7"/>
    <p:sldId id="285" r:id="rId8"/>
    <p:sldId id="286" r:id="rId9"/>
    <p:sldId id="270" r:id="rId10"/>
    <p:sldId id="271" r:id="rId11"/>
    <p:sldId id="269" r:id="rId12"/>
    <p:sldId id="263" r:id="rId13"/>
    <p:sldId id="265" r:id="rId14"/>
    <p:sldId id="262" r:id="rId15"/>
    <p:sldId id="272" r:id="rId16"/>
    <p:sldId id="273" r:id="rId17"/>
    <p:sldId id="274" r:id="rId18"/>
    <p:sldId id="275" r:id="rId19"/>
    <p:sldId id="282" r:id="rId20"/>
    <p:sldId id="281" r:id="rId21"/>
    <p:sldId id="257" r:id="rId22"/>
    <p:sldId id="258" r:id="rId23"/>
    <p:sldId id="259" r:id="rId24"/>
    <p:sldId id="287" r:id="rId25"/>
    <p:sldId id="278" r:id="rId26"/>
    <p:sldId id="266" r:id="rId27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89443" autoAdjust="0"/>
  </p:normalViewPr>
  <p:slideViewPr>
    <p:cSldViewPr snapToGrid="0">
      <p:cViewPr varScale="1">
        <p:scale>
          <a:sx n="65" d="100"/>
          <a:sy n="65" d="100"/>
        </p:scale>
        <p:origin x="87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420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\Downloads\INVENTARIO%20POWER%20MOTO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7A-4357-886E-080A131CD6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7A-4357-886E-080A131CD6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7A-4357-886E-080A131CD6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7A-4357-886E-080A131CD6B0}"/>
              </c:ext>
            </c:extLst>
          </c:dPt>
          <c:dLbls>
            <c:dLbl>
              <c:idx val="0"/>
              <c:layout>
                <c:manualLayout>
                  <c:x val="-0.15790299650043746"/>
                  <c:y val="-0.26850904053659957"/>
                </c:manualLayout>
              </c:layout>
              <c:tx>
                <c:rich>
                  <a:bodyPr/>
                  <a:lstStyle/>
                  <a:p>
                    <a:fld id="{94D527D4-9246-45D9-AE5C-D702690A367F}" type="VALUE">
                      <a:rPr lang="en-US"/>
                      <a:pPr/>
                      <a:t>[VALOR]</a:t>
                    </a:fld>
                    <a:r>
                      <a:rPr lang="en-US"/>
                      <a:t> kg</a:t>
                    </a:r>
                  </a:p>
                  <a:p>
                    <a:r>
                      <a:rPr lang="en-US"/>
                      <a:t>26,8k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57A-4357-886E-080A131CD6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'[INVENTARIO POWER MOTORS.xlsx]Plan3'!$B$2:$B$5</c:f>
              <c:strCache>
                <c:ptCount val="4"/>
                <c:pt idx="0">
                  <c:v>COBRE</c:v>
                </c:pt>
                <c:pt idx="1">
                  <c:v>VENTILADOR</c:v>
                </c:pt>
                <c:pt idx="2">
                  <c:v>ROLAMENTO</c:v>
                </c:pt>
                <c:pt idx="3">
                  <c:v>MOTOR</c:v>
                </c:pt>
              </c:strCache>
            </c:strRef>
          </c:cat>
          <c:val>
            <c:numRef>
              <c:f>'[INVENTARIO POWER MOTORS.xlsx]Plan3'!$C$2:$C$5</c:f>
              <c:numCache>
                <c:formatCode>General</c:formatCode>
                <c:ptCount val="4"/>
                <c:pt idx="0">
                  <c:v>210</c:v>
                </c:pt>
                <c:pt idx="1">
                  <c:v>43</c:v>
                </c:pt>
                <c:pt idx="2">
                  <c:v>38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7A-4357-886E-080A131CD6B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94C3D-D5A8-419B-A421-EDF3CB2A3798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41429FB-09D3-4604-A924-B7EC55442361}">
      <dgm:prSet phldrT="[Texto]"/>
      <dgm:spPr/>
      <dgm:t>
        <a:bodyPr/>
        <a:lstStyle/>
        <a:p>
          <a:r>
            <a:rPr lang="pt-BR" dirty="0"/>
            <a:t>Receita nos últimos 12 meses R$</a:t>
          </a:r>
        </a:p>
      </dgm:t>
    </dgm:pt>
    <dgm:pt modelId="{2A1E1B31-6645-4F24-9CD3-198E35F0C172}" type="parTrans" cxnId="{56464216-DDF2-45B1-9B9C-EA52C57D8B3F}">
      <dgm:prSet/>
      <dgm:spPr/>
      <dgm:t>
        <a:bodyPr/>
        <a:lstStyle/>
        <a:p>
          <a:endParaRPr lang="pt-BR"/>
        </a:p>
      </dgm:t>
    </dgm:pt>
    <dgm:pt modelId="{DF8269D8-2B91-4F33-AE25-E8844B5658F1}" type="sibTrans" cxnId="{56464216-DDF2-45B1-9B9C-EA52C57D8B3F}">
      <dgm:prSet/>
      <dgm:spPr/>
      <dgm:t>
        <a:bodyPr/>
        <a:lstStyle/>
        <a:p>
          <a:endParaRPr lang="pt-BR"/>
        </a:p>
      </dgm:t>
    </dgm:pt>
    <dgm:pt modelId="{13675DB1-CEBC-4417-AD14-1CF17BBD4411}">
      <dgm:prSet phldrT="[Texto]"/>
      <dgm:spPr/>
      <dgm:t>
        <a:bodyPr/>
        <a:lstStyle/>
        <a:p>
          <a:r>
            <a:rPr lang="pt-BR" dirty="0"/>
            <a:t>577.234,14</a:t>
          </a:r>
        </a:p>
      </dgm:t>
    </dgm:pt>
    <dgm:pt modelId="{4DAA2A54-33A9-4D7B-8CE9-985F5C87705C}" type="parTrans" cxnId="{BFE9BD96-4B4F-4F52-AC68-CA4F19D22350}">
      <dgm:prSet/>
      <dgm:spPr/>
      <dgm:t>
        <a:bodyPr/>
        <a:lstStyle/>
        <a:p>
          <a:endParaRPr lang="pt-BR"/>
        </a:p>
      </dgm:t>
    </dgm:pt>
    <dgm:pt modelId="{0B0C2B9D-B760-42B2-9202-543C0D783B50}" type="sibTrans" cxnId="{BFE9BD96-4B4F-4F52-AC68-CA4F19D22350}">
      <dgm:prSet/>
      <dgm:spPr/>
      <dgm:t>
        <a:bodyPr/>
        <a:lstStyle/>
        <a:p>
          <a:endParaRPr lang="pt-BR"/>
        </a:p>
      </dgm:t>
    </dgm:pt>
    <dgm:pt modelId="{66EA472E-E06C-4B03-9515-93DFE348C5C6}">
      <dgm:prSet phldrT="[Texto]"/>
      <dgm:spPr/>
      <dgm:t>
        <a:bodyPr/>
        <a:lstStyle/>
        <a:p>
          <a:r>
            <a:rPr lang="pt-BR" dirty="0"/>
            <a:t>Imposto anual Simples Nacional R$</a:t>
          </a:r>
        </a:p>
      </dgm:t>
    </dgm:pt>
    <dgm:pt modelId="{D72AC18F-82A0-4DE9-8E49-73018CB7C416}" type="parTrans" cxnId="{054CD066-919E-438F-9B4B-20CBDAD7C523}">
      <dgm:prSet/>
      <dgm:spPr/>
      <dgm:t>
        <a:bodyPr/>
        <a:lstStyle/>
        <a:p>
          <a:endParaRPr lang="pt-BR"/>
        </a:p>
      </dgm:t>
    </dgm:pt>
    <dgm:pt modelId="{F72323BF-1A08-4AE3-AEC1-EC4A6558FFBC}" type="sibTrans" cxnId="{054CD066-919E-438F-9B4B-20CBDAD7C523}">
      <dgm:prSet/>
      <dgm:spPr/>
      <dgm:t>
        <a:bodyPr/>
        <a:lstStyle/>
        <a:p>
          <a:endParaRPr lang="pt-BR"/>
        </a:p>
      </dgm:t>
    </dgm:pt>
    <dgm:pt modelId="{BC45AAF9-8BB2-411D-981F-E346A80F7021}">
      <dgm:prSet phldrT="[Texto]"/>
      <dgm:spPr/>
      <dgm:t>
        <a:bodyPr/>
        <a:lstStyle/>
        <a:p>
          <a:r>
            <a:rPr lang="pt-BR" dirty="0"/>
            <a:t>37.375,30</a:t>
          </a:r>
        </a:p>
      </dgm:t>
    </dgm:pt>
    <dgm:pt modelId="{BB1C84F7-BAF1-4FB4-ABD9-AB6E5A5FE7FF}" type="parTrans" cxnId="{67B8A8EB-A459-44C1-8C22-ADA7A11E2868}">
      <dgm:prSet/>
      <dgm:spPr/>
      <dgm:t>
        <a:bodyPr/>
        <a:lstStyle/>
        <a:p>
          <a:endParaRPr lang="pt-BR"/>
        </a:p>
      </dgm:t>
    </dgm:pt>
    <dgm:pt modelId="{910BF6F7-7FBA-4760-A313-BCBFA51F30FB}" type="sibTrans" cxnId="{67B8A8EB-A459-44C1-8C22-ADA7A11E2868}">
      <dgm:prSet/>
      <dgm:spPr/>
      <dgm:t>
        <a:bodyPr/>
        <a:lstStyle/>
        <a:p>
          <a:endParaRPr lang="pt-BR"/>
        </a:p>
      </dgm:t>
    </dgm:pt>
    <dgm:pt modelId="{9F659EFE-7DE4-438F-9D7B-C345060EBF09}">
      <dgm:prSet phldrT="[Texto]"/>
      <dgm:spPr/>
      <dgm:t>
        <a:bodyPr/>
        <a:lstStyle/>
        <a:p>
          <a:r>
            <a:rPr lang="pt-BR" dirty="0"/>
            <a:t>Imposto anual Lucro Presumido R$:</a:t>
          </a:r>
        </a:p>
      </dgm:t>
    </dgm:pt>
    <dgm:pt modelId="{F3272245-B10F-4385-8211-7AFE3CFD76CD}" type="parTrans" cxnId="{F9C6D119-D819-4581-A218-D4E8250EEAC2}">
      <dgm:prSet/>
      <dgm:spPr/>
      <dgm:t>
        <a:bodyPr/>
        <a:lstStyle/>
        <a:p>
          <a:endParaRPr lang="pt-BR"/>
        </a:p>
      </dgm:t>
    </dgm:pt>
    <dgm:pt modelId="{833D0592-F1A8-49E1-8C6C-E97DA5856D0E}" type="sibTrans" cxnId="{F9C6D119-D819-4581-A218-D4E8250EEAC2}">
      <dgm:prSet/>
      <dgm:spPr/>
      <dgm:t>
        <a:bodyPr/>
        <a:lstStyle/>
        <a:p>
          <a:endParaRPr lang="pt-BR"/>
        </a:p>
      </dgm:t>
    </dgm:pt>
    <dgm:pt modelId="{F0008C5F-0514-4B53-A247-D7C37DAE1359}">
      <dgm:prSet phldrT="[Texto]"/>
      <dgm:spPr/>
      <dgm:t>
        <a:bodyPr/>
        <a:lstStyle/>
        <a:p>
          <a:r>
            <a:rPr lang="pt-BR" dirty="0"/>
            <a:t>61.223,79</a:t>
          </a:r>
        </a:p>
      </dgm:t>
    </dgm:pt>
    <dgm:pt modelId="{112BD407-8B34-4370-9825-E83D0808D7FD}" type="parTrans" cxnId="{80543C7D-9FD0-4D3B-9727-0F14A2830F4F}">
      <dgm:prSet/>
      <dgm:spPr/>
      <dgm:t>
        <a:bodyPr/>
        <a:lstStyle/>
        <a:p>
          <a:endParaRPr lang="pt-BR"/>
        </a:p>
      </dgm:t>
    </dgm:pt>
    <dgm:pt modelId="{24D6B8CA-5966-43ED-8BE6-75FFFDA8B2F3}" type="sibTrans" cxnId="{80543C7D-9FD0-4D3B-9727-0F14A2830F4F}">
      <dgm:prSet/>
      <dgm:spPr/>
      <dgm:t>
        <a:bodyPr/>
        <a:lstStyle/>
        <a:p>
          <a:endParaRPr lang="pt-BR"/>
        </a:p>
      </dgm:t>
    </dgm:pt>
    <dgm:pt modelId="{8C576E06-8E4A-4C4C-A454-AFF6929E6AB7}" type="pres">
      <dgm:prSet presAssocID="{DE494C3D-D5A8-419B-A421-EDF3CB2A3798}" presName="diagram" presStyleCnt="0">
        <dgm:presLayoutVars>
          <dgm:dir/>
          <dgm:resizeHandles val="exact"/>
        </dgm:presLayoutVars>
      </dgm:prSet>
      <dgm:spPr/>
    </dgm:pt>
    <dgm:pt modelId="{72715F6A-C83F-4EF7-90FB-BF348E7F5E16}" type="pres">
      <dgm:prSet presAssocID="{641429FB-09D3-4604-A924-B7EC55442361}" presName="node" presStyleLbl="node1" presStyleIdx="0" presStyleCnt="6">
        <dgm:presLayoutVars>
          <dgm:bulletEnabled val="1"/>
        </dgm:presLayoutVars>
      </dgm:prSet>
      <dgm:spPr/>
    </dgm:pt>
    <dgm:pt modelId="{18EE9959-D202-4B73-AADC-5BD902441E43}" type="pres">
      <dgm:prSet presAssocID="{DF8269D8-2B91-4F33-AE25-E8844B5658F1}" presName="sibTrans" presStyleCnt="0"/>
      <dgm:spPr/>
    </dgm:pt>
    <dgm:pt modelId="{1BD26852-D07C-42D9-B067-43EA175AA875}" type="pres">
      <dgm:prSet presAssocID="{13675DB1-CEBC-4417-AD14-1CF17BBD4411}" presName="node" presStyleLbl="node1" presStyleIdx="1" presStyleCnt="6">
        <dgm:presLayoutVars>
          <dgm:bulletEnabled val="1"/>
        </dgm:presLayoutVars>
      </dgm:prSet>
      <dgm:spPr/>
    </dgm:pt>
    <dgm:pt modelId="{578DD8FE-D971-433C-B24E-D769A35DFA6E}" type="pres">
      <dgm:prSet presAssocID="{0B0C2B9D-B760-42B2-9202-543C0D783B50}" presName="sibTrans" presStyleCnt="0"/>
      <dgm:spPr/>
    </dgm:pt>
    <dgm:pt modelId="{AA21580C-1743-452E-8841-A86930BD84FB}" type="pres">
      <dgm:prSet presAssocID="{66EA472E-E06C-4B03-9515-93DFE348C5C6}" presName="node" presStyleLbl="node1" presStyleIdx="2" presStyleCnt="6">
        <dgm:presLayoutVars>
          <dgm:bulletEnabled val="1"/>
        </dgm:presLayoutVars>
      </dgm:prSet>
      <dgm:spPr/>
    </dgm:pt>
    <dgm:pt modelId="{421367D1-47EC-429D-8E12-394ED22C32E7}" type="pres">
      <dgm:prSet presAssocID="{F72323BF-1A08-4AE3-AEC1-EC4A6558FFBC}" presName="sibTrans" presStyleCnt="0"/>
      <dgm:spPr/>
    </dgm:pt>
    <dgm:pt modelId="{A5733DAA-7EC2-4322-B3FC-2F4350651C20}" type="pres">
      <dgm:prSet presAssocID="{BC45AAF9-8BB2-411D-981F-E346A80F7021}" presName="node" presStyleLbl="node1" presStyleIdx="3" presStyleCnt="6">
        <dgm:presLayoutVars>
          <dgm:bulletEnabled val="1"/>
        </dgm:presLayoutVars>
      </dgm:prSet>
      <dgm:spPr/>
    </dgm:pt>
    <dgm:pt modelId="{194C310B-A255-4BC5-AACB-1A4895A14081}" type="pres">
      <dgm:prSet presAssocID="{910BF6F7-7FBA-4760-A313-BCBFA51F30FB}" presName="sibTrans" presStyleCnt="0"/>
      <dgm:spPr/>
    </dgm:pt>
    <dgm:pt modelId="{726A9E76-806F-46AF-9842-F370751270BD}" type="pres">
      <dgm:prSet presAssocID="{9F659EFE-7DE4-438F-9D7B-C345060EBF09}" presName="node" presStyleLbl="node1" presStyleIdx="4" presStyleCnt="6" custLinFactNeighborX="532" custLinFactNeighborY="-6344">
        <dgm:presLayoutVars>
          <dgm:bulletEnabled val="1"/>
        </dgm:presLayoutVars>
      </dgm:prSet>
      <dgm:spPr/>
    </dgm:pt>
    <dgm:pt modelId="{80258D65-611F-4ACB-9552-F67DC8E56F17}" type="pres">
      <dgm:prSet presAssocID="{833D0592-F1A8-49E1-8C6C-E97DA5856D0E}" presName="sibTrans" presStyleCnt="0"/>
      <dgm:spPr/>
    </dgm:pt>
    <dgm:pt modelId="{8C153462-E03B-4C93-AE07-C42C3B8663B8}" type="pres">
      <dgm:prSet presAssocID="{F0008C5F-0514-4B53-A247-D7C37DAE1359}" presName="node" presStyleLbl="node1" presStyleIdx="5" presStyleCnt="6" custLinFactNeighborX="0" custLinFactNeighborY="-7137">
        <dgm:presLayoutVars>
          <dgm:bulletEnabled val="1"/>
        </dgm:presLayoutVars>
      </dgm:prSet>
      <dgm:spPr/>
    </dgm:pt>
  </dgm:ptLst>
  <dgm:cxnLst>
    <dgm:cxn modelId="{56464216-DDF2-45B1-9B9C-EA52C57D8B3F}" srcId="{DE494C3D-D5A8-419B-A421-EDF3CB2A3798}" destId="{641429FB-09D3-4604-A924-B7EC55442361}" srcOrd="0" destOrd="0" parTransId="{2A1E1B31-6645-4F24-9CD3-198E35F0C172}" sibTransId="{DF8269D8-2B91-4F33-AE25-E8844B5658F1}"/>
    <dgm:cxn modelId="{F9C6D119-D819-4581-A218-D4E8250EEAC2}" srcId="{DE494C3D-D5A8-419B-A421-EDF3CB2A3798}" destId="{9F659EFE-7DE4-438F-9D7B-C345060EBF09}" srcOrd="4" destOrd="0" parTransId="{F3272245-B10F-4385-8211-7AFE3CFD76CD}" sibTransId="{833D0592-F1A8-49E1-8C6C-E97DA5856D0E}"/>
    <dgm:cxn modelId="{054CD066-919E-438F-9B4B-20CBDAD7C523}" srcId="{DE494C3D-D5A8-419B-A421-EDF3CB2A3798}" destId="{66EA472E-E06C-4B03-9515-93DFE348C5C6}" srcOrd="2" destOrd="0" parTransId="{D72AC18F-82A0-4DE9-8E49-73018CB7C416}" sibTransId="{F72323BF-1A08-4AE3-AEC1-EC4A6558FFBC}"/>
    <dgm:cxn modelId="{26047467-B7AC-4693-B2F7-7D9F899D40D3}" type="presOf" srcId="{F0008C5F-0514-4B53-A247-D7C37DAE1359}" destId="{8C153462-E03B-4C93-AE07-C42C3B8663B8}" srcOrd="0" destOrd="0" presId="urn:microsoft.com/office/officeart/2005/8/layout/default"/>
    <dgm:cxn modelId="{85AC3C6E-3E88-4906-9995-44108A639495}" type="presOf" srcId="{9F659EFE-7DE4-438F-9D7B-C345060EBF09}" destId="{726A9E76-806F-46AF-9842-F370751270BD}" srcOrd="0" destOrd="0" presId="urn:microsoft.com/office/officeart/2005/8/layout/default"/>
    <dgm:cxn modelId="{90431159-99ED-44B4-8829-BD7608C869D1}" type="presOf" srcId="{66EA472E-E06C-4B03-9515-93DFE348C5C6}" destId="{AA21580C-1743-452E-8841-A86930BD84FB}" srcOrd="0" destOrd="0" presId="urn:microsoft.com/office/officeart/2005/8/layout/default"/>
    <dgm:cxn modelId="{80543C7D-9FD0-4D3B-9727-0F14A2830F4F}" srcId="{DE494C3D-D5A8-419B-A421-EDF3CB2A3798}" destId="{F0008C5F-0514-4B53-A247-D7C37DAE1359}" srcOrd="5" destOrd="0" parTransId="{112BD407-8B34-4370-9825-E83D0808D7FD}" sibTransId="{24D6B8CA-5966-43ED-8BE6-75FFFDA8B2F3}"/>
    <dgm:cxn modelId="{D1F00495-DDFC-4CE4-ABD6-05E8924C6B27}" type="presOf" srcId="{BC45AAF9-8BB2-411D-981F-E346A80F7021}" destId="{A5733DAA-7EC2-4322-B3FC-2F4350651C20}" srcOrd="0" destOrd="0" presId="urn:microsoft.com/office/officeart/2005/8/layout/default"/>
    <dgm:cxn modelId="{BFE9BD96-4B4F-4F52-AC68-CA4F19D22350}" srcId="{DE494C3D-D5A8-419B-A421-EDF3CB2A3798}" destId="{13675DB1-CEBC-4417-AD14-1CF17BBD4411}" srcOrd="1" destOrd="0" parTransId="{4DAA2A54-33A9-4D7B-8CE9-985F5C87705C}" sibTransId="{0B0C2B9D-B760-42B2-9202-543C0D783B50}"/>
    <dgm:cxn modelId="{AAF691A5-E9D0-420C-BC50-B773C0FB3BF4}" type="presOf" srcId="{DE494C3D-D5A8-419B-A421-EDF3CB2A3798}" destId="{8C576E06-8E4A-4C4C-A454-AFF6929E6AB7}" srcOrd="0" destOrd="0" presId="urn:microsoft.com/office/officeart/2005/8/layout/default"/>
    <dgm:cxn modelId="{9E715DAD-1220-40AD-8BEF-3AD48B2A133D}" type="presOf" srcId="{641429FB-09D3-4604-A924-B7EC55442361}" destId="{72715F6A-C83F-4EF7-90FB-BF348E7F5E16}" srcOrd="0" destOrd="0" presId="urn:microsoft.com/office/officeart/2005/8/layout/default"/>
    <dgm:cxn modelId="{B0A358DD-AE04-4458-B00A-112CBA4A01D0}" type="presOf" srcId="{13675DB1-CEBC-4417-AD14-1CF17BBD4411}" destId="{1BD26852-D07C-42D9-B067-43EA175AA875}" srcOrd="0" destOrd="0" presId="urn:microsoft.com/office/officeart/2005/8/layout/default"/>
    <dgm:cxn modelId="{67B8A8EB-A459-44C1-8C22-ADA7A11E2868}" srcId="{DE494C3D-D5A8-419B-A421-EDF3CB2A3798}" destId="{BC45AAF9-8BB2-411D-981F-E346A80F7021}" srcOrd="3" destOrd="0" parTransId="{BB1C84F7-BAF1-4FB4-ABD9-AB6E5A5FE7FF}" sibTransId="{910BF6F7-7FBA-4760-A313-BCBFA51F30FB}"/>
    <dgm:cxn modelId="{6536C5A6-874D-4EE6-AC1F-6A13AFA2EFA2}" type="presParOf" srcId="{8C576E06-8E4A-4C4C-A454-AFF6929E6AB7}" destId="{72715F6A-C83F-4EF7-90FB-BF348E7F5E16}" srcOrd="0" destOrd="0" presId="urn:microsoft.com/office/officeart/2005/8/layout/default"/>
    <dgm:cxn modelId="{133DA934-E171-4AA4-856F-3F2E00D6FA68}" type="presParOf" srcId="{8C576E06-8E4A-4C4C-A454-AFF6929E6AB7}" destId="{18EE9959-D202-4B73-AADC-5BD902441E43}" srcOrd="1" destOrd="0" presId="urn:microsoft.com/office/officeart/2005/8/layout/default"/>
    <dgm:cxn modelId="{9A18228B-E9AB-41C8-AED9-7CE5109B7C41}" type="presParOf" srcId="{8C576E06-8E4A-4C4C-A454-AFF6929E6AB7}" destId="{1BD26852-D07C-42D9-B067-43EA175AA875}" srcOrd="2" destOrd="0" presId="urn:microsoft.com/office/officeart/2005/8/layout/default"/>
    <dgm:cxn modelId="{D61E78A8-70C7-43D5-B2C4-B81C04539505}" type="presParOf" srcId="{8C576E06-8E4A-4C4C-A454-AFF6929E6AB7}" destId="{578DD8FE-D971-433C-B24E-D769A35DFA6E}" srcOrd="3" destOrd="0" presId="urn:microsoft.com/office/officeart/2005/8/layout/default"/>
    <dgm:cxn modelId="{EDC0EF7C-CA87-49E9-A241-90E195A7A62E}" type="presParOf" srcId="{8C576E06-8E4A-4C4C-A454-AFF6929E6AB7}" destId="{AA21580C-1743-452E-8841-A86930BD84FB}" srcOrd="4" destOrd="0" presId="urn:microsoft.com/office/officeart/2005/8/layout/default"/>
    <dgm:cxn modelId="{B349191C-C099-43E5-B137-781C8E8F279F}" type="presParOf" srcId="{8C576E06-8E4A-4C4C-A454-AFF6929E6AB7}" destId="{421367D1-47EC-429D-8E12-394ED22C32E7}" srcOrd="5" destOrd="0" presId="urn:microsoft.com/office/officeart/2005/8/layout/default"/>
    <dgm:cxn modelId="{3478213F-FA2B-49E5-AAEF-CA4106F0F6E5}" type="presParOf" srcId="{8C576E06-8E4A-4C4C-A454-AFF6929E6AB7}" destId="{A5733DAA-7EC2-4322-B3FC-2F4350651C20}" srcOrd="6" destOrd="0" presId="urn:microsoft.com/office/officeart/2005/8/layout/default"/>
    <dgm:cxn modelId="{4A2D2A17-19CA-4316-87E8-B92EFC690A88}" type="presParOf" srcId="{8C576E06-8E4A-4C4C-A454-AFF6929E6AB7}" destId="{194C310B-A255-4BC5-AACB-1A4895A14081}" srcOrd="7" destOrd="0" presId="urn:microsoft.com/office/officeart/2005/8/layout/default"/>
    <dgm:cxn modelId="{7C27FF94-9DD8-4E89-8CAA-D19069E495A3}" type="presParOf" srcId="{8C576E06-8E4A-4C4C-A454-AFF6929E6AB7}" destId="{726A9E76-806F-46AF-9842-F370751270BD}" srcOrd="8" destOrd="0" presId="urn:microsoft.com/office/officeart/2005/8/layout/default"/>
    <dgm:cxn modelId="{471743B0-CBEB-425A-8C37-6F68C9628DF6}" type="presParOf" srcId="{8C576E06-8E4A-4C4C-A454-AFF6929E6AB7}" destId="{80258D65-611F-4ACB-9552-F67DC8E56F17}" srcOrd="9" destOrd="0" presId="urn:microsoft.com/office/officeart/2005/8/layout/default"/>
    <dgm:cxn modelId="{20FC280F-6C98-444E-9FF4-0657FB4F31E4}" type="presParOf" srcId="{8C576E06-8E4A-4C4C-A454-AFF6929E6AB7}" destId="{8C153462-E03B-4C93-AE07-C42C3B8663B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4D0F4A-1EB0-4816-B4B4-502BDD4D263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EBEEEA-BAD2-41D1-8FB3-88177B6D427F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LIMPEZA </a:t>
          </a:r>
          <a:endParaRPr lang="en-US"/>
        </a:p>
      </dgm:t>
    </dgm:pt>
    <dgm:pt modelId="{259D98BD-8063-4F46-B7CC-7F8A6BA7D3D4}" type="parTrans" cxnId="{B53FAAD8-E8A1-48A3-B7B3-7E746B109EFD}">
      <dgm:prSet/>
      <dgm:spPr/>
      <dgm:t>
        <a:bodyPr/>
        <a:lstStyle/>
        <a:p>
          <a:endParaRPr lang="en-US"/>
        </a:p>
      </dgm:t>
    </dgm:pt>
    <dgm:pt modelId="{CD8CE976-3527-43DB-BA63-3B07E686A175}" type="sibTrans" cxnId="{B53FAAD8-E8A1-48A3-B7B3-7E746B109EFD}">
      <dgm:prSet/>
      <dgm:spPr/>
      <dgm:t>
        <a:bodyPr/>
        <a:lstStyle/>
        <a:p>
          <a:endParaRPr lang="en-US"/>
        </a:p>
      </dgm:t>
    </dgm:pt>
    <dgm:pt modelId="{042011AC-11B0-449F-B566-ECD972B0434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ESTRUTURA</a:t>
          </a:r>
          <a:br>
            <a:rPr lang="pt-BR"/>
          </a:br>
          <a:endParaRPr lang="en-US"/>
        </a:p>
      </dgm:t>
    </dgm:pt>
    <dgm:pt modelId="{5BB395A4-E8C0-42D5-A1F0-68F37C195DC1}" type="parTrans" cxnId="{720C4B98-A7A7-4C42-B191-D33C765CB07E}">
      <dgm:prSet/>
      <dgm:spPr/>
      <dgm:t>
        <a:bodyPr/>
        <a:lstStyle/>
        <a:p>
          <a:endParaRPr lang="en-US"/>
        </a:p>
      </dgm:t>
    </dgm:pt>
    <dgm:pt modelId="{D4EAA3F0-D39C-4FB8-AB38-C211A0B44D69}" type="sibTrans" cxnId="{720C4B98-A7A7-4C42-B191-D33C765CB07E}">
      <dgm:prSet/>
      <dgm:spPr/>
      <dgm:t>
        <a:bodyPr/>
        <a:lstStyle/>
        <a:p>
          <a:endParaRPr lang="en-US"/>
        </a:p>
      </dgm:t>
    </dgm:pt>
    <dgm:pt modelId="{5843B7DB-8812-4CFB-A74B-66B986A7B97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ILUMINAÇÃO</a:t>
          </a:r>
          <a:endParaRPr lang="en-US"/>
        </a:p>
      </dgm:t>
    </dgm:pt>
    <dgm:pt modelId="{119789F0-891D-4995-B385-8A647766E276}" type="parTrans" cxnId="{89E73F91-E8B0-4C43-A177-2ED323E33C4D}">
      <dgm:prSet/>
      <dgm:spPr/>
      <dgm:t>
        <a:bodyPr/>
        <a:lstStyle/>
        <a:p>
          <a:endParaRPr lang="en-US"/>
        </a:p>
      </dgm:t>
    </dgm:pt>
    <dgm:pt modelId="{7A318562-35E0-4166-83DF-86208EA31C93}" type="sibTrans" cxnId="{89E73F91-E8B0-4C43-A177-2ED323E33C4D}">
      <dgm:prSet/>
      <dgm:spPr/>
      <dgm:t>
        <a:bodyPr/>
        <a:lstStyle/>
        <a:p>
          <a:endParaRPr lang="en-US"/>
        </a:p>
      </dgm:t>
    </dgm:pt>
    <dgm:pt modelId="{F427ACDC-2718-42A1-88FA-378092CA6C78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UNIFORMES DE SEUS COLABORADORES</a:t>
          </a:r>
          <a:endParaRPr lang="en-US" dirty="0"/>
        </a:p>
      </dgm:t>
    </dgm:pt>
    <dgm:pt modelId="{D62C5658-1026-45CE-BE4E-9001409E13FD}" type="parTrans" cxnId="{0B76778F-A305-4E56-8407-C318424E8402}">
      <dgm:prSet/>
      <dgm:spPr/>
      <dgm:t>
        <a:bodyPr/>
        <a:lstStyle/>
        <a:p>
          <a:endParaRPr lang="en-US"/>
        </a:p>
      </dgm:t>
    </dgm:pt>
    <dgm:pt modelId="{D77CC279-8F0F-4C4A-B16B-AF5B04FC187A}" type="sibTrans" cxnId="{0B76778F-A305-4E56-8407-C318424E8402}">
      <dgm:prSet/>
      <dgm:spPr/>
      <dgm:t>
        <a:bodyPr/>
        <a:lstStyle/>
        <a:p>
          <a:endParaRPr lang="en-US"/>
        </a:p>
      </dgm:t>
    </dgm:pt>
    <dgm:pt modelId="{EA63982E-1288-4106-88FA-C515A9FDD75D}" type="pres">
      <dgm:prSet presAssocID="{AE4D0F4A-1EB0-4816-B4B4-502BDD4D263C}" presName="root" presStyleCnt="0">
        <dgm:presLayoutVars>
          <dgm:dir/>
          <dgm:resizeHandles val="exact"/>
        </dgm:presLayoutVars>
      </dgm:prSet>
      <dgm:spPr/>
    </dgm:pt>
    <dgm:pt modelId="{3CE4AB85-311B-40BF-AB8C-18636D24E0CF}" type="pres">
      <dgm:prSet presAssocID="{85EBEEEA-BAD2-41D1-8FB3-88177B6D427F}" presName="compNode" presStyleCnt="0"/>
      <dgm:spPr/>
    </dgm:pt>
    <dgm:pt modelId="{9FF4AE4F-EDD4-4BB8-9D88-05F8EE6A1C61}" type="pres">
      <dgm:prSet presAssocID="{85EBEEEA-BAD2-41D1-8FB3-88177B6D427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6B7E23C8-B972-4706-83CA-16B3783C0DE7}" type="pres">
      <dgm:prSet presAssocID="{85EBEEEA-BAD2-41D1-8FB3-88177B6D427F}" presName="spaceRect" presStyleCnt="0"/>
      <dgm:spPr/>
    </dgm:pt>
    <dgm:pt modelId="{D51A73AE-1F42-42FF-929E-FABA8DB4DB2B}" type="pres">
      <dgm:prSet presAssocID="{85EBEEEA-BAD2-41D1-8FB3-88177B6D427F}" presName="textRect" presStyleLbl="revTx" presStyleIdx="0" presStyleCnt="4">
        <dgm:presLayoutVars>
          <dgm:chMax val="1"/>
          <dgm:chPref val="1"/>
        </dgm:presLayoutVars>
      </dgm:prSet>
      <dgm:spPr/>
    </dgm:pt>
    <dgm:pt modelId="{3B1A8D58-1442-4025-B89F-A88E794C98CD}" type="pres">
      <dgm:prSet presAssocID="{CD8CE976-3527-43DB-BA63-3B07E686A175}" presName="sibTrans" presStyleCnt="0"/>
      <dgm:spPr/>
    </dgm:pt>
    <dgm:pt modelId="{207F6CB4-9B8B-48BC-ADEA-B29C71696877}" type="pres">
      <dgm:prSet presAssocID="{042011AC-11B0-449F-B566-ECD972B04345}" presName="compNode" presStyleCnt="0"/>
      <dgm:spPr/>
    </dgm:pt>
    <dgm:pt modelId="{4A8712E7-650B-46E3-98EA-C4AD1209F7E2}" type="pres">
      <dgm:prSet presAssocID="{042011AC-11B0-449F-B566-ECD972B0434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84085394-C83F-46E8-8A92-778E61098909}" type="pres">
      <dgm:prSet presAssocID="{042011AC-11B0-449F-B566-ECD972B04345}" presName="spaceRect" presStyleCnt="0"/>
      <dgm:spPr/>
    </dgm:pt>
    <dgm:pt modelId="{9A4D636E-EF10-418C-95E2-87E82B6496B9}" type="pres">
      <dgm:prSet presAssocID="{042011AC-11B0-449F-B566-ECD972B04345}" presName="textRect" presStyleLbl="revTx" presStyleIdx="1" presStyleCnt="4">
        <dgm:presLayoutVars>
          <dgm:chMax val="1"/>
          <dgm:chPref val="1"/>
        </dgm:presLayoutVars>
      </dgm:prSet>
      <dgm:spPr/>
    </dgm:pt>
    <dgm:pt modelId="{759FA709-5901-4D49-AAFF-15E3686B82AE}" type="pres">
      <dgm:prSet presAssocID="{D4EAA3F0-D39C-4FB8-AB38-C211A0B44D69}" presName="sibTrans" presStyleCnt="0"/>
      <dgm:spPr/>
    </dgm:pt>
    <dgm:pt modelId="{F01447DF-89AD-45C7-AAFF-EF9BC1434A40}" type="pres">
      <dgm:prSet presAssocID="{5843B7DB-8812-4CFB-A74B-66B986A7B970}" presName="compNode" presStyleCnt="0"/>
      <dgm:spPr/>
    </dgm:pt>
    <dgm:pt modelId="{24959D8C-2AAD-427E-91E1-FA2B2A08ABCC}" type="pres">
      <dgm:prSet presAssocID="{5843B7DB-8812-4CFB-A74B-66B986A7B97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âmpada"/>
        </a:ext>
      </dgm:extLst>
    </dgm:pt>
    <dgm:pt modelId="{2703A74A-CAAC-4F37-98E4-104567B77E8A}" type="pres">
      <dgm:prSet presAssocID="{5843B7DB-8812-4CFB-A74B-66B986A7B970}" presName="spaceRect" presStyleCnt="0"/>
      <dgm:spPr/>
    </dgm:pt>
    <dgm:pt modelId="{D054195E-3182-401A-AF16-3E581F5CF41C}" type="pres">
      <dgm:prSet presAssocID="{5843B7DB-8812-4CFB-A74B-66B986A7B970}" presName="textRect" presStyleLbl="revTx" presStyleIdx="2" presStyleCnt="4">
        <dgm:presLayoutVars>
          <dgm:chMax val="1"/>
          <dgm:chPref val="1"/>
        </dgm:presLayoutVars>
      </dgm:prSet>
      <dgm:spPr/>
    </dgm:pt>
    <dgm:pt modelId="{795BEBC9-DC0E-4843-A2D5-84BF4430A707}" type="pres">
      <dgm:prSet presAssocID="{7A318562-35E0-4166-83DF-86208EA31C93}" presName="sibTrans" presStyleCnt="0"/>
      <dgm:spPr/>
    </dgm:pt>
    <dgm:pt modelId="{92C116E7-3107-43E1-8542-7327EDED8A93}" type="pres">
      <dgm:prSet presAssocID="{F427ACDC-2718-42A1-88FA-378092CA6C78}" presName="compNode" presStyleCnt="0"/>
      <dgm:spPr/>
    </dgm:pt>
    <dgm:pt modelId="{0AAD98C5-D780-4436-9EA4-C5B2184F3475}" type="pres">
      <dgm:prSet presAssocID="{F427ACDC-2718-42A1-88FA-378092CA6C7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isa"/>
        </a:ext>
      </dgm:extLst>
    </dgm:pt>
    <dgm:pt modelId="{FFFCD7D5-2322-4A9C-8C70-C79C3576ECDE}" type="pres">
      <dgm:prSet presAssocID="{F427ACDC-2718-42A1-88FA-378092CA6C78}" presName="spaceRect" presStyleCnt="0"/>
      <dgm:spPr/>
    </dgm:pt>
    <dgm:pt modelId="{CAF5C37B-47B2-4619-BDA1-22C046288C4A}" type="pres">
      <dgm:prSet presAssocID="{F427ACDC-2718-42A1-88FA-378092CA6C7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7DCA03F-7420-409A-8BD9-8762CC01AFBE}" type="presOf" srcId="{F427ACDC-2718-42A1-88FA-378092CA6C78}" destId="{CAF5C37B-47B2-4619-BDA1-22C046288C4A}" srcOrd="0" destOrd="0" presId="urn:microsoft.com/office/officeart/2018/2/layout/IconLabelList"/>
    <dgm:cxn modelId="{0B76778F-A305-4E56-8407-C318424E8402}" srcId="{AE4D0F4A-1EB0-4816-B4B4-502BDD4D263C}" destId="{F427ACDC-2718-42A1-88FA-378092CA6C78}" srcOrd="3" destOrd="0" parTransId="{D62C5658-1026-45CE-BE4E-9001409E13FD}" sibTransId="{D77CC279-8F0F-4C4A-B16B-AF5B04FC187A}"/>
    <dgm:cxn modelId="{89E73F91-E8B0-4C43-A177-2ED323E33C4D}" srcId="{AE4D0F4A-1EB0-4816-B4B4-502BDD4D263C}" destId="{5843B7DB-8812-4CFB-A74B-66B986A7B970}" srcOrd="2" destOrd="0" parTransId="{119789F0-891D-4995-B385-8A647766E276}" sibTransId="{7A318562-35E0-4166-83DF-86208EA31C93}"/>
    <dgm:cxn modelId="{0C58ED93-4A75-43E1-8CF3-9E80E5C87843}" type="presOf" srcId="{AE4D0F4A-1EB0-4816-B4B4-502BDD4D263C}" destId="{EA63982E-1288-4106-88FA-C515A9FDD75D}" srcOrd="0" destOrd="0" presId="urn:microsoft.com/office/officeart/2018/2/layout/IconLabelList"/>
    <dgm:cxn modelId="{720C4B98-A7A7-4C42-B191-D33C765CB07E}" srcId="{AE4D0F4A-1EB0-4816-B4B4-502BDD4D263C}" destId="{042011AC-11B0-449F-B566-ECD972B04345}" srcOrd="1" destOrd="0" parTransId="{5BB395A4-E8C0-42D5-A1F0-68F37C195DC1}" sibTransId="{D4EAA3F0-D39C-4FB8-AB38-C211A0B44D69}"/>
    <dgm:cxn modelId="{4CAEE3C6-960A-4114-A7E6-06C683E8C525}" type="presOf" srcId="{5843B7DB-8812-4CFB-A74B-66B986A7B970}" destId="{D054195E-3182-401A-AF16-3E581F5CF41C}" srcOrd="0" destOrd="0" presId="urn:microsoft.com/office/officeart/2018/2/layout/IconLabelList"/>
    <dgm:cxn modelId="{2C279BD4-8E7A-44BE-B9D3-2C1A206A5CDB}" type="presOf" srcId="{85EBEEEA-BAD2-41D1-8FB3-88177B6D427F}" destId="{D51A73AE-1F42-42FF-929E-FABA8DB4DB2B}" srcOrd="0" destOrd="0" presId="urn:microsoft.com/office/officeart/2018/2/layout/IconLabelList"/>
    <dgm:cxn modelId="{B53FAAD8-E8A1-48A3-B7B3-7E746B109EFD}" srcId="{AE4D0F4A-1EB0-4816-B4B4-502BDD4D263C}" destId="{85EBEEEA-BAD2-41D1-8FB3-88177B6D427F}" srcOrd="0" destOrd="0" parTransId="{259D98BD-8063-4F46-B7CC-7F8A6BA7D3D4}" sibTransId="{CD8CE976-3527-43DB-BA63-3B07E686A175}"/>
    <dgm:cxn modelId="{630A12F1-43C5-42A8-9F34-2C12CFB60D34}" type="presOf" srcId="{042011AC-11B0-449F-B566-ECD972B04345}" destId="{9A4D636E-EF10-418C-95E2-87E82B6496B9}" srcOrd="0" destOrd="0" presId="urn:microsoft.com/office/officeart/2018/2/layout/IconLabelList"/>
    <dgm:cxn modelId="{472B3A00-01A0-4478-953C-040F0EBA74DC}" type="presParOf" srcId="{EA63982E-1288-4106-88FA-C515A9FDD75D}" destId="{3CE4AB85-311B-40BF-AB8C-18636D24E0CF}" srcOrd="0" destOrd="0" presId="urn:microsoft.com/office/officeart/2018/2/layout/IconLabelList"/>
    <dgm:cxn modelId="{C06041E8-D5C7-40FB-B7DA-9E349D470B76}" type="presParOf" srcId="{3CE4AB85-311B-40BF-AB8C-18636D24E0CF}" destId="{9FF4AE4F-EDD4-4BB8-9D88-05F8EE6A1C61}" srcOrd="0" destOrd="0" presId="urn:microsoft.com/office/officeart/2018/2/layout/IconLabelList"/>
    <dgm:cxn modelId="{8C7D9340-222E-4265-A8DF-77D24346DF46}" type="presParOf" srcId="{3CE4AB85-311B-40BF-AB8C-18636D24E0CF}" destId="{6B7E23C8-B972-4706-83CA-16B3783C0DE7}" srcOrd="1" destOrd="0" presId="urn:microsoft.com/office/officeart/2018/2/layout/IconLabelList"/>
    <dgm:cxn modelId="{7637DCB3-D816-4263-BD8D-7CE778962C1D}" type="presParOf" srcId="{3CE4AB85-311B-40BF-AB8C-18636D24E0CF}" destId="{D51A73AE-1F42-42FF-929E-FABA8DB4DB2B}" srcOrd="2" destOrd="0" presId="urn:microsoft.com/office/officeart/2018/2/layout/IconLabelList"/>
    <dgm:cxn modelId="{4B897A45-A86B-4ED3-A520-92F2589B5EFF}" type="presParOf" srcId="{EA63982E-1288-4106-88FA-C515A9FDD75D}" destId="{3B1A8D58-1442-4025-B89F-A88E794C98CD}" srcOrd="1" destOrd="0" presId="urn:microsoft.com/office/officeart/2018/2/layout/IconLabelList"/>
    <dgm:cxn modelId="{B30D4156-55F3-4CA7-B931-44F564C350A8}" type="presParOf" srcId="{EA63982E-1288-4106-88FA-C515A9FDD75D}" destId="{207F6CB4-9B8B-48BC-ADEA-B29C71696877}" srcOrd="2" destOrd="0" presId="urn:microsoft.com/office/officeart/2018/2/layout/IconLabelList"/>
    <dgm:cxn modelId="{51042E69-53A7-4A3C-84E7-78AA7720EB4F}" type="presParOf" srcId="{207F6CB4-9B8B-48BC-ADEA-B29C71696877}" destId="{4A8712E7-650B-46E3-98EA-C4AD1209F7E2}" srcOrd="0" destOrd="0" presId="urn:microsoft.com/office/officeart/2018/2/layout/IconLabelList"/>
    <dgm:cxn modelId="{D7ED7A0A-87B4-4A6A-A381-EBCD2B3DAA30}" type="presParOf" srcId="{207F6CB4-9B8B-48BC-ADEA-B29C71696877}" destId="{84085394-C83F-46E8-8A92-778E61098909}" srcOrd="1" destOrd="0" presId="urn:microsoft.com/office/officeart/2018/2/layout/IconLabelList"/>
    <dgm:cxn modelId="{85B5BFE1-8E5D-48AB-9B2A-E70129AE4E9E}" type="presParOf" srcId="{207F6CB4-9B8B-48BC-ADEA-B29C71696877}" destId="{9A4D636E-EF10-418C-95E2-87E82B6496B9}" srcOrd="2" destOrd="0" presId="urn:microsoft.com/office/officeart/2018/2/layout/IconLabelList"/>
    <dgm:cxn modelId="{A898075B-4F7A-4814-9503-36CD89CF03ED}" type="presParOf" srcId="{EA63982E-1288-4106-88FA-C515A9FDD75D}" destId="{759FA709-5901-4D49-AAFF-15E3686B82AE}" srcOrd="3" destOrd="0" presId="urn:microsoft.com/office/officeart/2018/2/layout/IconLabelList"/>
    <dgm:cxn modelId="{21D2E160-3667-4DDE-A816-F237B2564B42}" type="presParOf" srcId="{EA63982E-1288-4106-88FA-C515A9FDD75D}" destId="{F01447DF-89AD-45C7-AAFF-EF9BC1434A40}" srcOrd="4" destOrd="0" presId="urn:microsoft.com/office/officeart/2018/2/layout/IconLabelList"/>
    <dgm:cxn modelId="{2E6B9DC9-1FA2-454D-A35B-FE0F2B12A3DA}" type="presParOf" srcId="{F01447DF-89AD-45C7-AAFF-EF9BC1434A40}" destId="{24959D8C-2AAD-427E-91E1-FA2B2A08ABCC}" srcOrd="0" destOrd="0" presId="urn:microsoft.com/office/officeart/2018/2/layout/IconLabelList"/>
    <dgm:cxn modelId="{2B04C09D-5087-4953-87B5-4191A4A5A477}" type="presParOf" srcId="{F01447DF-89AD-45C7-AAFF-EF9BC1434A40}" destId="{2703A74A-CAAC-4F37-98E4-104567B77E8A}" srcOrd="1" destOrd="0" presId="urn:microsoft.com/office/officeart/2018/2/layout/IconLabelList"/>
    <dgm:cxn modelId="{20517310-BB1D-4970-9901-5CDEBD042A06}" type="presParOf" srcId="{F01447DF-89AD-45C7-AAFF-EF9BC1434A40}" destId="{D054195E-3182-401A-AF16-3E581F5CF41C}" srcOrd="2" destOrd="0" presId="urn:microsoft.com/office/officeart/2018/2/layout/IconLabelList"/>
    <dgm:cxn modelId="{64991F35-DA00-45C0-A5C0-0D2C15D17149}" type="presParOf" srcId="{EA63982E-1288-4106-88FA-C515A9FDD75D}" destId="{795BEBC9-DC0E-4843-A2D5-84BF4430A707}" srcOrd="5" destOrd="0" presId="urn:microsoft.com/office/officeart/2018/2/layout/IconLabelList"/>
    <dgm:cxn modelId="{7587F9BA-A290-4D31-ADAE-D21E19C102C2}" type="presParOf" srcId="{EA63982E-1288-4106-88FA-C515A9FDD75D}" destId="{92C116E7-3107-43E1-8542-7327EDED8A93}" srcOrd="6" destOrd="0" presId="urn:microsoft.com/office/officeart/2018/2/layout/IconLabelList"/>
    <dgm:cxn modelId="{74DE2285-8BF9-4B63-BBFF-5D2264FF48FB}" type="presParOf" srcId="{92C116E7-3107-43E1-8542-7327EDED8A93}" destId="{0AAD98C5-D780-4436-9EA4-C5B2184F3475}" srcOrd="0" destOrd="0" presId="urn:microsoft.com/office/officeart/2018/2/layout/IconLabelList"/>
    <dgm:cxn modelId="{0BE8E627-C3ED-43D4-8FBF-E098EC9B671C}" type="presParOf" srcId="{92C116E7-3107-43E1-8542-7327EDED8A93}" destId="{FFFCD7D5-2322-4A9C-8C70-C79C3576ECDE}" srcOrd="1" destOrd="0" presId="urn:microsoft.com/office/officeart/2018/2/layout/IconLabelList"/>
    <dgm:cxn modelId="{B0D7E86C-E4BF-4F40-A510-95626C22FB3A}" type="presParOf" srcId="{92C116E7-3107-43E1-8542-7327EDED8A93}" destId="{CAF5C37B-47B2-4619-BDA1-22C046288C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C9434-D030-4EE7-BDA8-41C190DCA9F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60BF95-B33F-4AC7-B886-A9ECDBF87A33}">
      <dgm:prSet/>
      <dgm:spPr/>
      <dgm:t>
        <a:bodyPr/>
        <a:lstStyle/>
        <a:p>
          <a:r>
            <a:rPr lang="pt-BR" dirty="0"/>
            <a:t>SEGURANÇA (INSTALAÇÃO de CAMÊRAS)</a:t>
          </a:r>
          <a:br>
            <a:rPr lang="pt-BR" dirty="0"/>
          </a:br>
          <a:endParaRPr lang="en-US" dirty="0"/>
        </a:p>
      </dgm:t>
    </dgm:pt>
    <dgm:pt modelId="{215F8D4D-A099-48E3-9041-2D7A1FD7127B}" type="parTrans" cxnId="{BD048872-8470-4A8D-94AD-80977CD20302}">
      <dgm:prSet/>
      <dgm:spPr/>
      <dgm:t>
        <a:bodyPr/>
        <a:lstStyle/>
        <a:p>
          <a:endParaRPr lang="en-US"/>
        </a:p>
      </dgm:t>
    </dgm:pt>
    <dgm:pt modelId="{9C819D9D-FC57-4853-A50B-E92589C8E2CC}" type="sibTrans" cxnId="{BD048872-8470-4A8D-94AD-80977CD20302}">
      <dgm:prSet/>
      <dgm:spPr/>
      <dgm:t>
        <a:bodyPr/>
        <a:lstStyle/>
        <a:p>
          <a:endParaRPr lang="en-US"/>
        </a:p>
      </dgm:t>
    </dgm:pt>
    <dgm:pt modelId="{C4D222B9-543F-4713-A6F0-AF3284F43D20}">
      <dgm:prSet/>
      <dgm:spPr/>
      <dgm:t>
        <a:bodyPr/>
        <a:lstStyle/>
        <a:p>
          <a:r>
            <a:rPr lang="pt-BR" dirty="0"/>
            <a:t>Reduzir a ALTA ROTATIVIDADE  DE FUNCIONARIOS</a:t>
          </a:r>
          <a:endParaRPr lang="en-US" dirty="0"/>
        </a:p>
      </dgm:t>
    </dgm:pt>
    <dgm:pt modelId="{61CF5B5A-1F46-48E3-BBFD-D34B92D344A1}" type="parTrans" cxnId="{8C31F404-FD68-4B20-BA59-6C6D966C9BE0}">
      <dgm:prSet/>
      <dgm:spPr/>
      <dgm:t>
        <a:bodyPr/>
        <a:lstStyle/>
        <a:p>
          <a:endParaRPr lang="en-US"/>
        </a:p>
      </dgm:t>
    </dgm:pt>
    <dgm:pt modelId="{1FFFBE99-C2D1-4F46-BABE-8C271268F827}" type="sibTrans" cxnId="{8C31F404-FD68-4B20-BA59-6C6D966C9BE0}">
      <dgm:prSet/>
      <dgm:spPr/>
      <dgm:t>
        <a:bodyPr/>
        <a:lstStyle/>
        <a:p>
          <a:endParaRPr lang="en-US"/>
        </a:p>
      </dgm:t>
    </dgm:pt>
    <dgm:pt modelId="{57881032-56CC-4EBC-B359-B2EC69A57BEA}">
      <dgm:prSet/>
      <dgm:spPr/>
      <dgm:t>
        <a:bodyPr/>
        <a:lstStyle/>
        <a:p>
          <a:r>
            <a:rPr lang="pt-BR" dirty="0"/>
            <a:t>Melhorar a ORGANIZAÇÃO DE MATERIAIS PARA VENDA</a:t>
          </a:r>
          <a:endParaRPr lang="en-US" dirty="0"/>
        </a:p>
      </dgm:t>
    </dgm:pt>
    <dgm:pt modelId="{41D5740A-0C71-4B20-8DB2-DAD70429A313}" type="parTrans" cxnId="{5C6D8D5D-BBC7-4C36-91CF-3470FBD84D9D}">
      <dgm:prSet/>
      <dgm:spPr/>
      <dgm:t>
        <a:bodyPr/>
        <a:lstStyle/>
        <a:p>
          <a:endParaRPr lang="en-US"/>
        </a:p>
      </dgm:t>
    </dgm:pt>
    <dgm:pt modelId="{DBAF4BA6-A835-46AF-A8FE-C585A94532CD}" type="sibTrans" cxnId="{5C6D8D5D-BBC7-4C36-91CF-3470FBD84D9D}">
      <dgm:prSet/>
      <dgm:spPr/>
      <dgm:t>
        <a:bodyPr/>
        <a:lstStyle/>
        <a:p>
          <a:endParaRPr lang="en-US"/>
        </a:p>
      </dgm:t>
    </dgm:pt>
    <dgm:pt modelId="{74061E2D-082B-4538-900E-19DDD2D1C4EC}">
      <dgm:prSet/>
      <dgm:spPr/>
      <dgm:t>
        <a:bodyPr/>
        <a:lstStyle/>
        <a:p>
          <a:r>
            <a:rPr lang="pt-BR" dirty="0"/>
            <a:t>Atuar na REMOÇÃO DE ITENS PARA LOCAIS ADEQUADOS</a:t>
          </a:r>
          <a:endParaRPr lang="en-US" dirty="0"/>
        </a:p>
      </dgm:t>
    </dgm:pt>
    <dgm:pt modelId="{4D9809F7-0AA7-43D4-BCCE-72F3CDFE8F72}" type="parTrans" cxnId="{2A6340D1-552C-46A9-8FF5-8FAFBBF0CDA9}">
      <dgm:prSet/>
      <dgm:spPr/>
      <dgm:t>
        <a:bodyPr/>
        <a:lstStyle/>
        <a:p>
          <a:endParaRPr lang="en-US"/>
        </a:p>
      </dgm:t>
    </dgm:pt>
    <dgm:pt modelId="{C9A66FD8-B855-4E94-ACA6-3EA383E53F3C}" type="sibTrans" cxnId="{2A6340D1-552C-46A9-8FF5-8FAFBBF0CDA9}">
      <dgm:prSet/>
      <dgm:spPr/>
      <dgm:t>
        <a:bodyPr/>
        <a:lstStyle/>
        <a:p>
          <a:endParaRPr lang="en-US"/>
        </a:p>
      </dgm:t>
    </dgm:pt>
    <dgm:pt modelId="{459DA327-F772-4AA9-BE2B-56C350D93C2A}" type="pres">
      <dgm:prSet presAssocID="{3DEC9434-D030-4EE7-BDA8-41C190DCA9F4}" presName="linear" presStyleCnt="0">
        <dgm:presLayoutVars>
          <dgm:animLvl val="lvl"/>
          <dgm:resizeHandles val="exact"/>
        </dgm:presLayoutVars>
      </dgm:prSet>
      <dgm:spPr/>
    </dgm:pt>
    <dgm:pt modelId="{714F0725-340A-4B54-A4E2-8A68C1865F6F}" type="pres">
      <dgm:prSet presAssocID="{0D60BF95-B33F-4AC7-B886-A9ECDBF87A33}" presName="parentText" presStyleLbl="node1" presStyleIdx="0" presStyleCnt="4" custLinFactNeighborX="-2257" custLinFactNeighborY="17042">
        <dgm:presLayoutVars>
          <dgm:chMax val="0"/>
          <dgm:bulletEnabled val="1"/>
        </dgm:presLayoutVars>
      </dgm:prSet>
      <dgm:spPr/>
    </dgm:pt>
    <dgm:pt modelId="{8A7ECA9F-9EA0-4EE2-A906-4E953B406CF7}" type="pres">
      <dgm:prSet presAssocID="{9C819D9D-FC57-4853-A50B-E92589C8E2CC}" presName="spacer" presStyleCnt="0"/>
      <dgm:spPr/>
    </dgm:pt>
    <dgm:pt modelId="{ED1B0B31-8315-4E8B-AFD9-5E6FC9728875}" type="pres">
      <dgm:prSet presAssocID="{C4D222B9-543F-4713-A6F0-AF3284F43D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114312-6617-43F9-AA6A-864A72A54BF8}" type="pres">
      <dgm:prSet presAssocID="{1FFFBE99-C2D1-4F46-BABE-8C271268F827}" presName="spacer" presStyleCnt="0"/>
      <dgm:spPr/>
    </dgm:pt>
    <dgm:pt modelId="{73C581B5-FCF3-4718-A75B-C87CD36036CF}" type="pres">
      <dgm:prSet presAssocID="{57881032-56CC-4EBC-B359-B2EC69A57B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08FF6F-342D-4242-99F2-4BDBA58186AC}" type="pres">
      <dgm:prSet presAssocID="{DBAF4BA6-A835-46AF-A8FE-C585A94532CD}" presName="spacer" presStyleCnt="0"/>
      <dgm:spPr/>
    </dgm:pt>
    <dgm:pt modelId="{A4D3EF34-94D1-45AF-BAD7-5BAFACD068CA}" type="pres">
      <dgm:prSet presAssocID="{74061E2D-082B-4538-900E-19DDD2D1C4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C31F404-FD68-4B20-BA59-6C6D966C9BE0}" srcId="{3DEC9434-D030-4EE7-BDA8-41C190DCA9F4}" destId="{C4D222B9-543F-4713-A6F0-AF3284F43D20}" srcOrd="1" destOrd="0" parTransId="{61CF5B5A-1F46-48E3-BBFD-D34B92D344A1}" sibTransId="{1FFFBE99-C2D1-4F46-BABE-8C271268F827}"/>
    <dgm:cxn modelId="{5C6D8D5D-BBC7-4C36-91CF-3470FBD84D9D}" srcId="{3DEC9434-D030-4EE7-BDA8-41C190DCA9F4}" destId="{57881032-56CC-4EBC-B359-B2EC69A57BEA}" srcOrd="2" destOrd="0" parTransId="{41D5740A-0C71-4B20-8DB2-DAD70429A313}" sibTransId="{DBAF4BA6-A835-46AF-A8FE-C585A94532CD}"/>
    <dgm:cxn modelId="{D8E90852-3F8C-4B92-939C-0031761B9893}" type="presOf" srcId="{0D60BF95-B33F-4AC7-B886-A9ECDBF87A33}" destId="{714F0725-340A-4B54-A4E2-8A68C1865F6F}" srcOrd="0" destOrd="0" presId="urn:microsoft.com/office/officeart/2005/8/layout/vList2"/>
    <dgm:cxn modelId="{BD048872-8470-4A8D-94AD-80977CD20302}" srcId="{3DEC9434-D030-4EE7-BDA8-41C190DCA9F4}" destId="{0D60BF95-B33F-4AC7-B886-A9ECDBF87A33}" srcOrd="0" destOrd="0" parTransId="{215F8D4D-A099-48E3-9041-2D7A1FD7127B}" sibTransId="{9C819D9D-FC57-4853-A50B-E92589C8E2CC}"/>
    <dgm:cxn modelId="{687FD957-06D4-4ECE-8924-78BCC4F8F957}" type="presOf" srcId="{57881032-56CC-4EBC-B359-B2EC69A57BEA}" destId="{73C581B5-FCF3-4718-A75B-C87CD36036CF}" srcOrd="0" destOrd="0" presId="urn:microsoft.com/office/officeart/2005/8/layout/vList2"/>
    <dgm:cxn modelId="{4F606086-88F9-4D77-B7BC-E9F2F303EF56}" type="presOf" srcId="{74061E2D-082B-4538-900E-19DDD2D1C4EC}" destId="{A4D3EF34-94D1-45AF-BAD7-5BAFACD068CA}" srcOrd="0" destOrd="0" presId="urn:microsoft.com/office/officeart/2005/8/layout/vList2"/>
    <dgm:cxn modelId="{F1081F98-295A-432C-91F2-FCE4C402175D}" type="presOf" srcId="{3DEC9434-D030-4EE7-BDA8-41C190DCA9F4}" destId="{459DA327-F772-4AA9-BE2B-56C350D93C2A}" srcOrd="0" destOrd="0" presId="urn:microsoft.com/office/officeart/2005/8/layout/vList2"/>
    <dgm:cxn modelId="{2A6340D1-552C-46A9-8FF5-8FAFBBF0CDA9}" srcId="{3DEC9434-D030-4EE7-BDA8-41C190DCA9F4}" destId="{74061E2D-082B-4538-900E-19DDD2D1C4EC}" srcOrd="3" destOrd="0" parTransId="{4D9809F7-0AA7-43D4-BCCE-72F3CDFE8F72}" sibTransId="{C9A66FD8-B855-4E94-ACA6-3EA383E53F3C}"/>
    <dgm:cxn modelId="{4E8E56FA-8227-4C68-9E67-023A6F9AE129}" type="presOf" srcId="{C4D222B9-543F-4713-A6F0-AF3284F43D20}" destId="{ED1B0B31-8315-4E8B-AFD9-5E6FC9728875}" srcOrd="0" destOrd="0" presId="urn:microsoft.com/office/officeart/2005/8/layout/vList2"/>
    <dgm:cxn modelId="{CA0CB8AF-1AE2-4C6D-B6AE-B3CB740CD571}" type="presParOf" srcId="{459DA327-F772-4AA9-BE2B-56C350D93C2A}" destId="{714F0725-340A-4B54-A4E2-8A68C1865F6F}" srcOrd="0" destOrd="0" presId="urn:microsoft.com/office/officeart/2005/8/layout/vList2"/>
    <dgm:cxn modelId="{73197623-7930-48A3-973D-86737ED39949}" type="presParOf" srcId="{459DA327-F772-4AA9-BE2B-56C350D93C2A}" destId="{8A7ECA9F-9EA0-4EE2-A906-4E953B406CF7}" srcOrd="1" destOrd="0" presId="urn:microsoft.com/office/officeart/2005/8/layout/vList2"/>
    <dgm:cxn modelId="{B97FD003-482D-4EBA-B402-13A203CD2F4E}" type="presParOf" srcId="{459DA327-F772-4AA9-BE2B-56C350D93C2A}" destId="{ED1B0B31-8315-4E8B-AFD9-5E6FC9728875}" srcOrd="2" destOrd="0" presId="urn:microsoft.com/office/officeart/2005/8/layout/vList2"/>
    <dgm:cxn modelId="{2A4122B9-8F63-49FD-924A-7E2C357FDC3B}" type="presParOf" srcId="{459DA327-F772-4AA9-BE2B-56C350D93C2A}" destId="{B0114312-6617-43F9-AA6A-864A72A54BF8}" srcOrd="3" destOrd="0" presId="urn:microsoft.com/office/officeart/2005/8/layout/vList2"/>
    <dgm:cxn modelId="{9A37CEB8-6AB2-44D4-AF49-FD4B0254018F}" type="presParOf" srcId="{459DA327-F772-4AA9-BE2B-56C350D93C2A}" destId="{73C581B5-FCF3-4718-A75B-C87CD36036CF}" srcOrd="4" destOrd="0" presId="urn:microsoft.com/office/officeart/2005/8/layout/vList2"/>
    <dgm:cxn modelId="{B0B9FA71-8883-4CFF-9BCF-B5E975F5F363}" type="presParOf" srcId="{459DA327-F772-4AA9-BE2B-56C350D93C2A}" destId="{C708FF6F-342D-4242-99F2-4BDBA58186AC}" srcOrd="5" destOrd="0" presId="urn:microsoft.com/office/officeart/2005/8/layout/vList2"/>
    <dgm:cxn modelId="{81A9F039-70F2-4A83-B461-2CFB609030A5}" type="presParOf" srcId="{459DA327-F772-4AA9-BE2B-56C350D93C2A}" destId="{A4D3EF34-94D1-45AF-BAD7-5BAFACD068C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51A9DA-E6CC-43C1-98E9-B2C46A0113D5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4F9050EE-8E33-4810-994D-4D1A9B910926}">
      <dgm:prSet phldrT="[Texto]"/>
      <dgm:spPr/>
      <dgm:t>
        <a:bodyPr/>
        <a:lstStyle/>
        <a:p>
          <a:r>
            <a:rPr lang="pt-BR" dirty="0"/>
            <a:t>GUSTAVO </a:t>
          </a:r>
        </a:p>
      </dgm:t>
    </dgm:pt>
    <dgm:pt modelId="{AFDD7C88-2945-49CD-994E-AB0598EC1634}" type="parTrans" cxnId="{7EE6B6D8-D5ED-45EE-9759-BB128E44265C}">
      <dgm:prSet/>
      <dgm:spPr/>
      <dgm:t>
        <a:bodyPr/>
        <a:lstStyle/>
        <a:p>
          <a:endParaRPr lang="pt-BR"/>
        </a:p>
      </dgm:t>
    </dgm:pt>
    <dgm:pt modelId="{14767E29-8E1B-49E3-9397-45AD2B382B0E}" type="sibTrans" cxnId="{7EE6B6D8-D5ED-45EE-9759-BB128E44265C}">
      <dgm:prSet/>
      <dgm:spPr/>
      <dgm:t>
        <a:bodyPr/>
        <a:lstStyle/>
        <a:p>
          <a:endParaRPr lang="pt-BR"/>
        </a:p>
      </dgm:t>
    </dgm:pt>
    <dgm:pt modelId="{89F014B0-EE73-4440-80C9-2631EB4D3D1E}">
      <dgm:prSet/>
      <dgm:spPr/>
      <dgm:t>
        <a:bodyPr/>
        <a:lstStyle/>
        <a:p>
          <a:r>
            <a:rPr lang="pt-BR" dirty="0"/>
            <a:t>ANA BEATRIZ</a:t>
          </a:r>
        </a:p>
      </dgm:t>
    </dgm:pt>
    <dgm:pt modelId="{CDF40637-CF3D-4B31-8722-47017ACAA571}" type="parTrans" cxnId="{404D7EA5-575C-4096-ABFD-39E6B288290F}">
      <dgm:prSet/>
      <dgm:spPr/>
      <dgm:t>
        <a:bodyPr/>
        <a:lstStyle/>
        <a:p>
          <a:endParaRPr lang="pt-BR"/>
        </a:p>
      </dgm:t>
    </dgm:pt>
    <dgm:pt modelId="{A8A1AF9A-410E-42FF-B61F-8A4F7EB5A002}" type="sibTrans" cxnId="{404D7EA5-575C-4096-ABFD-39E6B288290F}">
      <dgm:prSet/>
      <dgm:spPr/>
      <dgm:t>
        <a:bodyPr/>
        <a:lstStyle/>
        <a:p>
          <a:endParaRPr lang="pt-BR"/>
        </a:p>
      </dgm:t>
    </dgm:pt>
    <dgm:pt modelId="{713BB166-CC53-4521-9D5F-C4E160940BC8}">
      <dgm:prSet/>
      <dgm:spPr/>
      <dgm:t>
        <a:bodyPr/>
        <a:lstStyle/>
        <a:p>
          <a:r>
            <a:rPr lang="pt-BR" dirty="0"/>
            <a:t>ANDRÉ</a:t>
          </a:r>
        </a:p>
      </dgm:t>
    </dgm:pt>
    <dgm:pt modelId="{67EE0010-E2CE-43D9-8041-8C9EA9BC83CB}" type="parTrans" cxnId="{B13C2233-8A9C-49A4-9D8E-152C2433B400}">
      <dgm:prSet/>
      <dgm:spPr/>
      <dgm:t>
        <a:bodyPr/>
        <a:lstStyle/>
        <a:p>
          <a:endParaRPr lang="pt-BR"/>
        </a:p>
      </dgm:t>
    </dgm:pt>
    <dgm:pt modelId="{6E5DFDFB-97A2-4F85-97CA-955747C29691}" type="sibTrans" cxnId="{B13C2233-8A9C-49A4-9D8E-152C2433B400}">
      <dgm:prSet/>
      <dgm:spPr/>
      <dgm:t>
        <a:bodyPr/>
        <a:lstStyle/>
        <a:p>
          <a:endParaRPr lang="pt-BR"/>
        </a:p>
      </dgm:t>
    </dgm:pt>
    <dgm:pt modelId="{80F105D2-4E31-4F9E-A5A9-2422EDA4647B}">
      <dgm:prSet/>
      <dgm:spPr/>
      <dgm:t>
        <a:bodyPr/>
        <a:lstStyle/>
        <a:p>
          <a:r>
            <a:rPr lang="pt-BR" dirty="0"/>
            <a:t>DANIEL</a:t>
          </a:r>
        </a:p>
      </dgm:t>
    </dgm:pt>
    <dgm:pt modelId="{FE9FA939-DE05-44BE-8DEE-4E80B633ADC3}" type="parTrans" cxnId="{D31CEDFD-E8A7-4219-8BEB-00D4D2D9CD55}">
      <dgm:prSet/>
      <dgm:spPr/>
      <dgm:t>
        <a:bodyPr/>
        <a:lstStyle/>
        <a:p>
          <a:endParaRPr lang="pt-BR"/>
        </a:p>
      </dgm:t>
    </dgm:pt>
    <dgm:pt modelId="{5EB54D3E-D224-4C4F-9809-6745FB6802FB}" type="sibTrans" cxnId="{D31CEDFD-E8A7-4219-8BEB-00D4D2D9CD55}">
      <dgm:prSet/>
      <dgm:spPr/>
      <dgm:t>
        <a:bodyPr/>
        <a:lstStyle/>
        <a:p>
          <a:endParaRPr lang="pt-BR"/>
        </a:p>
      </dgm:t>
    </dgm:pt>
    <dgm:pt modelId="{855F07BF-6F49-4916-9794-E991A4EC5159}">
      <dgm:prSet/>
      <dgm:spPr/>
      <dgm:t>
        <a:bodyPr/>
        <a:lstStyle/>
        <a:p>
          <a:r>
            <a:rPr lang="pt-BR" dirty="0"/>
            <a:t>EDELSON</a:t>
          </a:r>
        </a:p>
      </dgm:t>
    </dgm:pt>
    <dgm:pt modelId="{683390C1-8F1A-414D-9168-9D38A4388531}" type="parTrans" cxnId="{C227A6BD-8E45-4E74-9376-0456694AAF08}">
      <dgm:prSet/>
      <dgm:spPr/>
      <dgm:t>
        <a:bodyPr/>
        <a:lstStyle/>
        <a:p>
          <a:endParaRPr lang="pt-BR"/>
        </a:p>
      </dgm:t>
    </dgm:pt>
    <dgm:pt modelId="{CB046029-28CF-4580-A7D6-C558786FD1B2}" type="sibTrans" cxnId="{C227A6BD-8E45-4E74-9376-0456694AAF08}">
      <dgm:prSet/>
      <dgm:spPr/>
      <dgm:t>
        <a:bodyPr/>
        <a:lstStyle/>
        <a:p>
          <a:endParaRPr lang="pt-BR"/>
        </a:p>
      </dgm:t>
    </dgm:pt>
    <dgm:pt modelId="{5F4276AA-FC8A-45DD-B4CF-0C76FEC23FAF}">
      <dgm:prSet/>
      <dgm:spPr/>
      <dgm:t>
        <a:bodyPr/>
        <a:lstStyle/>
        <a:p>
          <a:r>
            <a:rPr lang="pt-BR" dirty="0"/>
            <a:t>ISABELA</a:t>
          </a:r>
        </a:p>
      </dgm:t>
    </dgm:pt>
    <dgm:pt modelId="{AB957AD7-3BC1-4D31-B15E-BB45A5910E14}" type="parTrans" cxnId="{7CD9A04A-AAAE-4D92-8041-11BB46637AAF}">
      <dgm:prSet/>
      <dgm:spPr/>
      <dgm:t>
        <a:bodyPr/>
        <a:lstStyle/>
        <a:p>
          <a:endParaRPr lang="pt-BR"/>
        </a:p>
      </dgm:t>
    </dgm:pt>
    <dgm:pt modelId="{14F669A4-7C05-4834-9C69-A12EA9A2A455}" type="sibTrans" cxnId="{7CD9A04A-AAAE-4D92-8041-11BB46637AAF}">
      <dgm:prSet/>
      <dgm:spPr/>
      <dgm:t>
        <a:bodyPr/>
        <a:lstStyle/>
        <a:p>
          <a:endParaRPr lang="pt-BR"/>
        </a:p>
      </dgm:t>
    </dgm:pt>
    <dgm:pt modelId="{CD79069D-A46E-41F1-8CAC-9C831989DE9E}">
      <dgm:prSet/>
      <dgm:spPr/>
      <dgm:t>
        <a:bodyPr/>
        <a:lstStyle/>
        <a:p>
          <a:r>
            <a:rPr lang="pt-BR" dirty="0"/>
            <a:t>ALICE</a:t>
          </a:r>
        </a:p>
      </dgm:t>
    </dgm:pt>
    <dgm:pt modelId="{37396B64-CBC4-43FC-8650-D68E1CE98E2B}" type="sibTrans" cxnId="{6A13DA8F-7C78-4BAF-9DE7-ED0EF5BFB73A}">
      <dgm:prSet/>
      <dgm:spPr/>
      <dgm:t>
        <a:bodyPr/>
        <a:lstStyle/>
        <a:p>
          <a:endParaRPr lang="pt-BR"/>
        </a:p>
      </dgm:t>
    </dgm:pt>
    <dgm:pt modelId="{8312656B-E543-470C-8AE6-FF2FE83B5E44}" type="parTrans" cxnId="{6A13DA8F-7C78-4BAF-9DE7-ED0EF5BFB73A}">
      <dgm:prSet/>
      <dgm:spPr/>
      <dgm:t>
        <a:bodyPr/>
        <a:lstStyle/>
        <a:p>
          <a:endParaRPr lang="pt-BR"/>
        </a:p>
      </dgm:t>
    </dgm:pt>
    <dgm:pt modelId="{12D4EA69-6EE1-4060-9E31-C9CF2072ED81}" type="pres">
      <dgm:prSet presAssocID="{A751A9DA-E6CC-43C1-98E9-B2C46A0113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AAF9825-759E-4F5A-8838-213BBACECDC6}" type="pres">
      <dgm:prSet presAssocID="{4F9050EE-8E33-4810-994D-4D1A9B910926}" presName="hierRoot1" presStyleCnt="0">
        <dgm:presLayoutVars>
          <dgm:hierBranch val="init"/>
        </dgm:presLayoutVars>
      </dgm:prSet>
      <dgm:spPr/>
    </dgm:pt>
    <dgm:pt modelId="{54A318F5-1FEC-4536-B722-629F9FD1139E}" type="pres">
      <dgm:prSet presAssocID="{4F9050EE-8E33-4810-994D-4D1A9B910926}" presName="rootComposite1" presStyleCnt="0"/>
      <dgm:spPr/>
    </dgm:pt>
    <dgm:pt modelId="{D6864C83-80AA-47BF-8B7C-858C93E4BC86}" type="pres">
      <dgm:prSet presAssocID="{4F9050EE-8E33-4810-994D-4D1A9B910926}" presName="rootText1" presStyleLbl="node0" presStyleIdx="0" presStyleCnt="1" custScaleX="115950" custScaleY="181428" custLinFactNeighborX="-76328" custLinFactNeighborY="-19436">
        <dgm:presLayoutVars>
          <dgm:chPref val="3"/>
        </dgm:presLayoutVars>
      </dgm:prSet>
      <dgm:spPr/>
    </dgm:pt>
    <dgm:pt modelId="{9D8F7E9B-577B-4FE2-97C9-8487E339E9D3}" type="pres">
      <dgm:prSet presAssocID="{4F9050EE-8E33-4810-994D-4D1A9B910926}" presName="rootConnector1" presStyleLbl="node1" presStyleIdx="0" presStyleCnt="0"/>
      <dgm:spPr/>
    </dgm:pt>
    <dgm:pt modelId="{484309FD-C67E-4C3A-913A-84C7B003B0C5}" type="pres">
      <dgm:prSet presAssocID="{4F9050EE-8E33-4810-994D-4D1A9B910926}" presName="hierChild2" presStyleCnt="0"/>
      <dgm:spPr/>
    </dgm:pt>
    <dgm:pt modelId="{683B5A55-6957-4C87-8AD4-35EA28633DBA}" type="pres">
      <dgm:prSet presAssocID="{8312656B-E543-470C-8AE6-FF2FE83B5E44}" presName="Name64" presStyleLbl="parChTrans1D2" presStyleIdx="0" presStyleCnt="6"/>
      <dgm:spPr/>
    </dgm:pt>
    <dgm:pt modelId="{E06A0B55-C447-4E0A-A393-6A0FAFE142AE}" type="pres">
      <dgm:prSet presAssocID="{CD79069D-A46E-41F1-8CAC-9C831989DE9E}" presName="hierRoot2" presStyleCnt="0">
        <dgm:presLayoutVars>
          <dgm:hierBranch val="init"/>
        </dgm:presLayoutVars>
      </dgm:prSet>
      <dgm:spPr/>
    </dgm:pt>
    <dgm:pt modelId="{601CD14F-D449-4B72-9E02-CF455595DC97}" type="pres">
      <dgm:prSet presAssocID="{CD79069D-A46E-41F1-8CAC-9C831989DE9E}" presName="rootComposite" presStyleCnt="0"/>
      <dgm:spPr/>
    </dgm:pt>
    <dgm:pt modelId="{B2D60E5C-B75C-405C-8F62-E08A52D678A8}" type="pres">
      <dgm:prSet presAssocID="{CD79069D-A46E-41F1-8CAC-9C831989DE9E}" presName="rootText" presStyleLbl="node2" presStyleIdx="0" presStyleCnt="6">
        <dgm:presLayoutVars>
          <dgm:chPref val="3"/>
        </dgm:presLayoutVars>
      </dgm:prSet>
      <dgm:spPr/>
    </dgm:pt>
    <dgm:pt modelId="{935EC4A9-5180-46A3-AF2F-748C01F084B0}" type="pres">
      <dgm:prSet presAssocID="{CD79069D-A46E-41F1-8CAC-9C831989DE9E}" presName="rootConnector" presStyleLbl="node2" presStyleIdx="0" presStyleCnt="6"/>
      <dgm:spPr/>
    </dgm:pt>
    <dgm:pt modelId="{5E14A142-5D72-4E95-B18A-08AE463B97CC}" type="pres">
      <dgm:prSet presAssocID="{CD79069D-A46E-41F1-8CAC-9C831989DE9E}" presName="hierChild4" presStyleCnt="0"/>
      <dgm:spPr/>
    </dgm:pt>
    <dgm:pt modelId="{F0280F7D-B3DC-49F4-B3C3-2FB07566BFFA}" type="pres">
      <dgm:prSet presAssocID="{CD79069D-A46E-41F1-8CAC-9C831989DE9E}" presName="hierChild5" presStyleCnt="0"/>
      <dgm:spPr/>
    </dgm:pt>
    <dgm:pt modelId="{2F7F5E6A-8119-4559-BCA5-619C837FAE4E}" type="pres">
      <dgm:prSet presAssocID="{CDF40637-CF3D-4B31-8722-47017ACAA571}" presName="Name64" presStyleLbl="parChTrans1D2" presStyleIdx="1" presStyleCnt="6"/>
      <dgm:spPr/>
    </dgm:pt>
    <dgm:pt modelId="{88046804-F33C-4D60-994A-E8DC55BC89C0}" type="pres">
      <dgm:prSet presAssocID="{89F014B0-EE73-4440-80C9-2631EB4D3D1E}" presName="hierRoot2" presStyleCnt="0">
        <dgm:presLayoutVars>
          <dgm:hierBranch val="init"/>
        </dgm:presLayoutVars>
      </dgm:prSet>
      <dgm:spPr/>
    </dgm:pt>
    <dgm:pt modelId="{283A61DA-A447-4AC4-8DCF-45675751BF7C}" type="pres">
      <dgm:prSet presAssocID="{89F014B0-EE73-4440-80C9-2631EB4D3D1E}" presName="rootComposite" presStyleCnt="0"/>
      <dgm:spPr/>
    </dgm:pt>
    <dgm:pt modelId="{9C4FE459-254B-47E8-B596-49631C53161B}" type="pres">
      <dgm:prSet presAssocID="{89F014B0-EE73-4440-80C9-2631EB4D3D1E}" presName="rootText" presStyleLbl="node2" presStyleIdx="1" presStyleCnt="6">
        <dgm:presLayoutVars>
          <dgm:chPref val="3"/>
        </dgm:presLayoutVars>
      </dgm:prSet>
      <dgm:spPr/>
    </dgm:pt>
    <dgm:pt modelId="{AE293EE2-80EE-472B-A668-DBD42FCF6461}" type="pres">
      <dgm:prSet presAssocID="{89F014B0-EE73-4440-80C9-2631EB4D3D1E}" presName="rootConnector" presStyleLbl="node2" presStyleIdx="1" presStyleCnt="6"/>
      <dgm:spPr/>
    </dgm:pt>
    <dgm:pt modelId="{3299454D-54E3-4636-BC69-DF1B9239FD90}" type="pres">
      <dgm:prSet presAssocID="{89F014B0-EE73-4440-80C9-2631EB4D3D1E}" presName="hierChild4" presStyleCnt="0"/>
      <dgm:spPr/>
    </dgm:pt>
    <dgm:pt modelId="{12DAED1B-6254-44BD-B7BF-AD9320D99585}" type="pres">
      <dgm:prSet presAssocID="{89F014B0-EE73-4440-80C9-2631EB4D3D1E}" presName="hierChild5" presStyleCnt="0"/>
      <dgm:spPr/>
    </dgm:pt>
    <dgm:pt modelId="{D9CD234E-4842-4800-95F1-9B362E7421E5}" type="pres">
      <dgm:prSet presAssocID="{67EE0010-E2CE-43D9-8041-8C9EA9BC83CB}" presName="Name64" presStyleLbl="parChTrans1D2" presStyleIdx="2" presStyleCnt="6"/>
      <dgm:spPr/>
    </dgm:pt>
    <dgm:pt modelId="{00CCAC3F-0E1F-433F-B6E3-D822A83122EE}" type="pres">
      <dgm:prSet presAssocID="{713BB166-CC53-4521-9D5F-C4E160940BC8}" presName="hierRoot2" presStyleCnt="0">
        <dgm:presLayoutVars>
          <dgm:hierBranch val="init"/>
        </dgm:presLayoutVars>
      </dgm:prSet>
      <dgm:spPr/>
    </dgm:pt>
    <dgm:pt modelId="{D28E9369-BBBD-43B4-8CFC-DC2C007896F6}" type="pres">
      <dgm:prSet presAssocID="{713BB166-CC53-4521-9D5F-C4E160940BC8}" presName="rootComposite" presStyleCnt="0"/>
      <dgm:spPr/>
    </dgm:pt>
    <dgm:pt modelId="{CDA08494-CD61-4104-8128-32E92F08F159}" type="pres">
      <dgm:prSet presAssocID="{713BB166-CC53-4521-9D5F-C4E160940BC8}" presName="rootText" presStyleLbl="node2" presStyleIdx="2" presStyleCnt="6">
        <dgm:presLayoutVars>
          <dgm:chPref val="3"/>
        </dgm:presLayoutVars>
      </dgm:prSet>
      <dgm:spPr/>
    </dgm:pt>
    <dgm:pt modelId="{F7BE2EE4-7A53-4AE9-B470-348D7BF9899D}" type="pres">
      <dgm:prSet presAssocID="{713BB166-CC53-4521-9D5F-C4E160940BC8}" presName="rootConnector" presStyleLbl="node2" presStyleIdx="2" presStyleCnt="6"/>
      <dgm:spPr/>
    </dgm:pt>
    <dgm:pt modelId="{D78C63CA-FAFE-438B-A3B3-F882390AC2F5}" type="pres">
      <dgm:prSet presAssocID="{713BB166-CC53-4521-9D5F-C4E160940BC8}" presName="hierChild4" presStyleCnt="0"/>
      <dgm:spPr/>
    </dgm:pt>
    <dgm:pt modelId="{D86A6B04-8202-416C-9053-F34C655BF39F}" type="pres">
      <dgm:prSet presAssocID="{713BB166-CC53-4521-9D5F-C4E160940BC8}" presName="hierChild5" presStyleCnt="0"/>
      <dgm:spPr/>
    </dgm:pt>
    <dgm:pt modelId="{A8A97188-E9C7-458B-B490-5B40D418CE9D}" type="pres">
      <dgm:prSet presAssocID="{FE9FA939-DE05-44BE-8DEE-4E80B633ADC3}" presName="Name64" presStyleLbl="parChTrans1D2" presStyleIdx="3" presStyleCnt="6"/>
      <dgm:spPr/>
    </dgm:pt>
    <dgm:pt modelId="{3DC5A725-5770-4A7A-A9E3-8FB535A003DD}" type="pres">
      <dgm:prSet presAssocID="{80F105D2-4E31-4F9E-A5A9-2422EDA4647B}" presName="hierRoot2" presStyleCnt="0">
        <dgm:presLayoutVars>
          <dgm:hierBranch val="init"/>
        </dgm:presLayoutVars>
      </dgm:prSet>
      <dgm:spPr/>
    </dgm:pt>
    <dgm:pt modelId="{13CBEC4F-9A8B-4B89-BCF8-F84981981542}" type="pres">
      <dgm:prSet presAssocID="{80F105D2-4E31-4F9E-A5A9-2422EDA4647B}" presName="rootComposite" presStyleCnt="0"/>
      <dgm:spPr/>
    </dgm:pt>
    <dgm:pt modelId="{D9AB5831-F57C-427E-B3C9-B010520F07DD}" type="pres">
      <dgm:prSet presAssocID="{80F105D2-4E31-4F9E-A5A9-2422EDA4647B}" presName="rootText" presStyleLbl="node2" presStyleIdx="3" presStyleCnt="6">
        <dgm:presLayoutVars>
          <dgm:chPref val="3"/>
        </dgm:presLayoutVars>
      </dgm:prSet>
      <dgm:spPr/>
    </dgm:pt>
    <dgm:pt modelId="{AB244BE3-D7C8-406F-850D-166B1BAAEFFF}" type="pres">
      <dgm:prSet presAssocID="{80F105D2-4E31-4F9E-A5A9-2422EDA4647B}" presName="rootConnector" presStyleLbl="node2" presStyleIdx="3" presStyleCnt="6"/>
      <dgm:spPr/>
    </dgm:pt>
    <dgm:pt modelId="{6233ADC5-38DA-4872-903A-6A7E1249AA8A}" type="pres">
      <dgm:prSet presAssocID="{80F105D2-4E31-4F9E-A5A9-2422EDA4647B}" presName="hierChild4" presStyleCnt="0"/>
      <dgm:spPr/>
    </dgm:pt>
    <dgm:pt modelId="{EF6242BD-2B8E-4214-8E37-41BF9061EE6C}" type="pres">
      <dgm:prSet presAssocID="{80F105D2-4E31-4F9E-A5A9-2422EDA4647B}" presName="hierChild5" presStyleCnt="0"/>
      <dgm:spPr/>
    </dgm:pt>
    <dgm:pt modelId="{DCB1A79A-5E86-4915-A6DA-DC61E08EDAF1}" type="pres">
      <dgm:prSet presAssocID="{683390C1-8F1A-414D-9168-9D38A4388531}" presName="Name64" presStyleLbl="parChTrans1D2" presStyleIdx="4" presStyleCnt="6"/>
      <dgm:spPr/>
    </dgm:pt>
    <dgm:pt modelId="{2EF7AC50-FC25-4012-81D3-EF1A90C91E73}" type="pres">
      <dgm:prSet presAssocID="{855F07BF-6F49-4916-9794-E991A4EC5159}" presName="hierRoot2" presStyleCnt="0">
        <dgm:presLayoutVars>
          <dgm:hierBranch val="init"/>
        </dgm:presLayoutVars>
      </dgm:prSet>
      <dgm:spPr/>
    </dgm:pt>
    <dgm:pt modelId="{104FCF5E-2D87-43AD-8B62-A8739E41D854}" type="pres">
      <dgm:prSet presAssocID="{855F07BF-6F49-4916-9794-E991A4EC5159}" presName="rootComposite" presStyleCnt="0"/>
      <dgm:spPr/>
    </dgm:pt>
    <dgm:pt modelId="{A5D82B83-9C9E-418A-85DE-DC6BF8923A4A}" type="pres">
      <dgm:prSet presAssocID="{855F07BF-6F49-4916-9794-E991A4EC5159}" presName="rootText" presStyleLbl="node2" presStyleIdx="4" presStyleCnt="6">
        <dgm:presLayoutVars>
          <dgm:chPref val="3"/>
        </dgm:presLayoutVars>
      </dgm:prSet>
      <dgm:spPr/>
    </dgm:pt>
    <dgm:pt modelId="{081EC526-F408-4AA3-856F-581B22D57B17}" type="pres">
      <dgm:prSet presAssocID="{855F07BF-6F49-4916-9794-E991A4EC5159}" presName="rootConnector" presStyleLbl="node2" presStyleIdx="4" presStyleCnt="6"/>
      <dgm:spPr/>
    </dgm:pt>
    <dgm:pt modelId="{8F692663-36AC-42F3-A68C-14011D60C04C}" type="pres">
      <dgm:prSet presAssocID="{855F07BF-6F49-4916-9794-E991A4EC5159}" presName="hierChild4" presStyleCnt="0"/>
      <dgm:spPr/>
    </dgm:pt>
    <dgm:pt modelId="{DC2CB459-0925-4F89-8885-802775FDFA13}" type="pres">
      <dgm:prSet presAssocID="{855F07BF-6F49-4916-9794-E991A4EC5159}" presName="hierChild5" presStyleCnt="0"/>
      <dgm:spPr/>
    </dgm:pt>
    <dgm:pt modelId="{50F25CD8-AFC8-4BFA-A61A-6A5D660DE059}" type="pres">
      <dgm:prSet presAssocID="{AB957AD7-3BC1-4D31-B15E-BB45A5910E14}" presName="Name64" presStyleLbl="parChTrans1D2" presStyleIdx="5" presStyleCnt="6"/>
      <dgm:spPr/>
    </dgm:pt>
    <dgm:pt modelId="{00E71F43-381E-4A6B-8009-480CBAD9E48A}" type="pres">
      <dgm:prSet presAssocID="{5F4276AA-FC8A-45DD-B4CF-0C76FEC23FAF}" presName="hierRoot2" presStyleCnt="0">
        <dgm:presLayoutVars>
          <dgm:hierBranch val="init"/>
        </dgm:presLayoutVars>
      </dgm:prSet>
      <dgm:spPr/>
    </dgm:pt>
    <dgm:pt modelId="{11290837-3F99-4648-B616-EAE2CEE133F8}" type="pres">
      <dgm:prSet presAssocID="{5F4276AA-FC8A-45DD-B4CF-0C76FEC23FAF}" presName="rootComposite" presStyleCnt="0"/>
      <dgm:spPr/>
    </dgm:pt>
    <dgm:pt modelId="{781F767C-A924-4820-89DA-5DD09CCB534F}" type="pres">
      <dgm:prSet presAssocID="{5F4276AA-FC8A-45DD-B4CF-0C76FEC23FAF}" presName="rootText" presStyleLbl="node2" presStyleIdx="5" presStyleCnt="6">
        <dgm:presLayoutVars>
          <dgm:chPref val="3"/>
        </dgm:presLayoutVars>
      </dgm:prSet>
      <dgm:spPr/>
    </dgm:pt>
    <dgm:pt modelId="{FBF05094-81B5-480C-9065-E04F9CD6FD2B}" type="pres">
      <dgm:prSet presAssocID="{5F4276AA-FC8A-45DD-B4CF-0C76FEC23FAF}" presName="rootConnector" presStyleLbl="node2" presStyleIdx="5" presStyleCnt="6"/>
      <dgm:spPr/>
    </dgm:pt>
    <dgm:pt modelId="{A6C230AF-31CD-4992-BA87-B0CE644F7E33}" type="pres">
      <dgm:prSet presAssocID="{5F4276AA-FC8A-45DD-B4CF-0C76FEC23FAF}" presName="hierChild4" presStyleCnt="0"/>
      <dgm:spPr/>
    </dgm:pt>
    <dgm:pt modelId="{91B6FC54-9D23-4AEB-8479-96F8475E488F}" type="pres">
      <dgm:prSet presAssocID="{5F4276AA-FC8A-45DD-B4CF-0C76FEC23FAF}" presName="hierChild5" presStyleCnt="0"/>
      <dgm:spPr/>
    </dgm:pt>
    <dgm:pt modelId="{E49914BC-1286-4F89-876C-99DBF8456D16}" type="pres">
      <dgm:prSet presAssocID="{4F9050EE-8E33-4810-994D-4D1A9B910926}" presName="hierChild3" presStyleCnt="0"/>
      <dgm:spPr/>
    </dgm:pt>
  </dgm:ptLst>
  <dgm:cxnLst>
    <dgm:cxn modelId="{2115C800-39F6-4644-87B5-92D1ACC3D0D9}" type="presOf" srcId="{683390C1-8F1A-414D-9168-9D38A4388531}" destId="{DCB1A79A-5E86-4915-A6DA-DC61E08EDAF1}" srcOrd="0" destOrd="0" presId="urn:microsoft.com/office/officeart/2009/3/layout/HorizontalOrganizationChart"/>
    <dgm:cxn modelId="{D5D19302-7832-4DC4-AE61-9D36D1E7676D}" type="presOf" srcId="{CD79069D-A46E-41F1-8CAC-9C831989DE9E}" destId="{935EC4A9-5180-46A3-AF2F-748C01F084B0}" srcOrd="1" destOrd="0" presId="urn:microsoft.com/office/officeart/2009/3/layout/HorizontalOrganizationChart"/>
    <dgm:cxn modelId="{1A7FC409-B8DA-422A-AD0D-C9513987E0BD}" type="presOf" srcId="{A751A9DA-E6CC-43C1-98E9-B2C46A0113D5}" destId="{12D4EA69-6EE1-4060-9E31-C9CF2072ED81}" srcOrd="0" destOrd="0" presId="urn:microsoft.com/office/officeart/2009/3/layout/HorizontalOrganizationChart"/>
    <dgm:cxn modelId="{2DA4AC20-8CF3-4C49-950E-7F6C34FA4332}" type="presOf" srcId="{855F07BF-6F49-4916-9794-E991A4EC5159}" destId="{081EC526-F408-4AA3-856F-581B22D57B17}" srcOrd="1" destOrd="0" presId="urn:microsoft.com/office/officeart/2009/3/layout/HorizontalOrganizationChart"/>
    <dgm:cxn modelId="{B13C2233-8A9C-49A4-9D8E-152C2433B400}" srcId="{4F9050EE-8E33-4810-994D-4D1A9B910926}" destId="{713BB166-CC53-4521-9D5F-C4E160940BC8}" srcOrd="2" destOrd="0" parTransId="{67EE0010-E2CE-43D9-8041-8C9EA9BC83CB}" sibTransId="{6E5DFDFB-97A2-4F85-97CA-955747C29691}"/>
    <dgm:cxn modelId="{CF5E1137-AC14-4388-A197-5828FA20A6D4}" type="presOf" srcId="{80F105D2-4E31-4F9E-A5A9-2422EDA4647B}" destId="{AB244BE3-D7C8-406F-850D-166B1BAAEFFF}" srcOrd="1" destOrd="0" presId="urn:microsoft.com/office/officeart/2009/3/layout/HorizontalOrganizationChart"/>
    <dgm:cxn modelId="{087B7841-0CE6-4A44-B23B-0624D00F1A2D}" type="presOf" srcId="{4F9050EE-8E33-4810-994D-4D1A9B910926}" destId="{9D8F7E9B-577B-4FE2-97C9-8487E339E9D3}" srcOrd="1" destOrd="0" presId="urn:microsoft.com/office/officeart/2009/3/layout/HorizontalOrganizationChart"/>
    <dgm:cxn modelId="{F95C9A63-FA54-43B9-84E6-A120F9944C72}" type="presOf" srcId="{80F105D2-4E31-4F9E-A5A9-2422EDA4647B}" destId="{D9AB5831-F57C-427E-B3C9-B010520F07DD}" srcOrd="0" destOrd="0" presId="urn:microsoft.com/office/officeart/2009/3/layout/HorizontalOrganizationChart"/>
    <dgm:cxn modelId="{7CD9A04A-AAAE-4D92-8041-11BB46637AAF}" srcId="{4F9050EE-8E33-4810-994D-4D1A9B910926}" destId="{5F4276AA-FC8A-45DD-B4CF-0C76FEC23FAF}" srcOrd="5" destOrd="0" parTransId="{AB957AD7-3BC1-4D31-B15E-BB45A5910E14}" sibTransId="{14F669A4-7C05-4834-9C69-A12EA9A2A455}"/>
    <dgm:cxn modelId="{BE04E14C-6687-4173-B2CB-4E3AFB85F949}" type="presOf" srcId="{713BB166-CC53-4521-9D5F-C4E160940BC8}" destId="{F7BE2EE4-7A53-4AE9-B470-348D7BF9899D}" srcOrd="1" destOrd="0" presId="urn:microsoft.com/office/officeart/2009/3/layout/HorizontalOrganizationChart"/>
    <dgm:cxn modelId="{AD1D3C74-FEF1-4725-BF73-93C2DA8343FB}" type="presOf" srcId="{CD79069D-A46E-41F1-8CAC-9C831989DE9E}" destId="{B2D60E5C-B75C-405C-8F62-E08A52D678A8}" srcOrd="0" destOrd="0" presId="urn:microsoft.com/office/officeart/2009/3/layout/HorizontalOrganizationChart"/>
    <dgm:cxn modelId="{D93AB55A-6AE5-4093-A1C2-14C2574A5BFC}" type="presOf" srcId="{67EE0010-E2CE-43D9-8041-8C9EA9BC83CB}" destId="{D9CD234E-4842-4800-95F1-9B362E7421E5}" srcOrd="0" destOrd="0" presId="urn:microsoft.com/office/officeart/2009/3/layout/HorizontalOrganizationChart"/>
    <dgm:cxn modelId="{59C7B87B-5DCB-4B66-AE55-4B7BC9C9748C}" type="presOf" srcId="{89F014B0-EE73-4440-80C9-2631EB4D3D1E}" destId="{AE293EE2-80EE-472B-A668-DBD42FCF6461}" srcOrd="1" destOrd="0" presId="urn:microsoft.com/office/officeart/2009/3/layout/HorizontalOrganizationChart"/>
    <dgm:cxn modelId="{C8FD3786-F9A7-475E-A06D-84EEB89C8BE9}" type="presOf" srcId="{FE9FA939-DE05-44BE-8DEE-4E80B633ADC3}" destId="{A8A97188-E9C7-458B-B490-5B40D418CE9D}" srcOrd="0" destOrd="0" presId="urn:microsoft.com/office/officeart/2009/3/layout/HorizontalOrganizationChart"/>
    <dgm:cxn modelId="{6A13DA8F-7C78-4BAF-9DE7-ED0EF5BFB73A}" srcId="{4F9050EE-8E33-4810-994D-4D1A9B910926}" destId="{CD79069D-A46E-41F1-8CAC-9C831989DE9E}" srcOrd="0" destOrd="0" parTransId="{8312656B-E543-470C-8AE6-FF2FE83B5E44}" sibTransId="{37396B64-CBC4-43FC-8650-D68E1CE98E2B}"/>
    <dgm:cxn modelId="{60019590-217C-4B2D-9E6F-7376B41506FB}" type="presOf" srcId="{5F4276AA-FC8A-45DD-B4CF-0C76FEC23FAF}" destId="{781F767C-A924-4820-89DA-5DD09CCB534F}" srcOrd="0" destOrd="0" presId="urn:microsoft.com/office/officeart/2009/3/layout/HorizontalOrganizationChart"/>
    <dgm:cxn modelId="{E46FD89F-50B0-4E70-9793-6E00880B1767}" type="presOf" srcId="{5F4276AA-FC8A-45DD-B4CF-0C76FEC23FAF}" destId="{FBF05094-81B5-480C-9065-E04F9CD6FD2B}" srcOrd="1" destOrd="0" presId="urn:microsoft.com/office/officeart/2009/3/layout/HorizontalOrganizationChart"/>
    <dgm:cxn modelId="{404D7EA5-575C-4096-ABFD-39E6B288290F}" srcId="{4F9050EE-8E33-4810-994D-4D1A9B910926}" destId="{89F014B0-EE73-4440-80C9-2631EB4D3D1E}" srcOrd="1" destOrd="0" parTransId="{CDF40637-CF3D-4B31-8722-47017ACAA571}" sibTransId="{A8A1AF9A-410E-42FF-B61F-8A4F7EB5A002}"/>
    <dgm:cxn modelId="{5EFAE2A5-CA2D-465E-83A8-6FA775D08751}" type="presOf" srcId="{AB957AD7-3BC1-4D31-B15E-BB45A5910E14}" destId="{50F25CD8-AFC8-4BFA-A61A-6A5D660DE059}" srcOrd="0" destOrd="0" presId="urn:microsoft.com/office/officeart/2009/3/layout/HorizontalOrganizationChart"/>
    <dgm:cxn modelId="{91C9F4B5-F94B-4C56-ACC8-4F6D3EE6C61D}" type="presOf" srcId="{713BB166-CC53-4521-9D5F-C4E160940BC8}" destId="{CDA08494-CD61-4104-8128-32E92F08F159}" srcOrd="0" destOrd="0" presId="urn:microsoft.com/office/officeart/2009/3/layout/HorizontalOrganizationChart"/>
    <dgm:cxn modelId="{C0DB7FB8-5957-48A2-9D8E-2740235A6582}" type="presOf" srcId="{4F9050EE-8E33-4810-994D-4D1A9B910926}" destId="{D6864C83-80AA-47BF-8B7C-858C93E4BC86}" srcOrd="0" destOrd="0" presId="urn:microsoft.com/office/officeart/2009/3/layout/HorizontalOrganizationChart"/>
    <dgm:cxn modelId="{C227A6BD-8E45-4E74-9376-0456694AAF08}" srcId="{4F9050EE-8E33-4810-994D-4D1A9B910926}" destId="{855F07BF-6F49-4916-9794-E991A4EC5159}" srcOrd="4" destOrd="0" parTransId="{683390C1-8F1A-414D-9168-9D38A4388531}" sibTransId="{CB046029-28CF-4580-A7D6-C558786FD1B2}"/>
    <dgm:cxn modelId="{E9A06FCD-1934-46B1-881C-3D7E9C2BBF2E}" type="presOf" srcId="{CDF40637-CF3D-4B31-8722-47017ACAA571}" destId="{2F7F5E6A-8119-4559-BCA5-619C837FAE4E}" srcOrd="0" destOrd="0" presId="urn:microsoft.com/office/officeart/2009/3/layout/HorizontalOrganizationChart"/>
    <dgm:cxn modelId="{238D9DD3-FA39-459C-B4DA-E7D77DAF415B}" type="presOf" srcId="{8312656B-E543-470C-8AE6-FF2FE83B5E44}" destId="{683B5A55-6957-4C87-8AD4-35EA28633DBA}" srcOrd="0" destOrd="0" presId="urn:microsoft.com/office/officeart/2009/3/layout/HorizontalOrganizationChart"/>
    <dgm:cxn modelId="{86C1D1D6-7C8D-4AD8-BC91-854DB0DD9228}" type="presOf" srcId="{855F07BF-6F49-4916-9794-E991A4EC5159}" destId="{A5D82B83-9C9E-418A-85DE-DC6BF8923A4A}" srcOrd="0" destOrd="0" presId="urn:microsoft.com/office/officeart/2009/3/layout/HorizontalOrganizationChart"/>
    <dgm:cxn modelId="{7EE6B6D8-D5ED-45EE-9759-BB128E44265C}" srcId="{A751A9DA-E6CC-43C1-98E9-B2C46A0113D5}" destId="{4F9050EE-8E33-4810-994D-4D1A9B910926}" srcOrd="0" destOrd="0" parTransId="{AFDD7C88-2945-49CD-994E-AB0598EC1634}" sibTransId="{14767E29-8E1B-49E3-9397-45AD2B382B0E}"/>
    <dgm:cxn modelId="{6BBF8FF0-9FEF-4BAE-8EE8-1E1FAF2B7043}" type="presOf" srcId="{89F014B0-EE73-4440-80C9-2631EB4D3D1E}" destId="{9C4FE459-254B-47E8-B596-49631C53161B}" srcOrd="0" destOrd="0" presId="urn:microsoft.com/office/officeart/2009/3/layout/HorizontalOrganizationChart"/>
    <dgm:cxn modelId="{D31CEDFD-E8A7-4219-8BEB-00D4D2D9CD55}" srcId="{4F9050EE-8E33-4810-994D-4D1A9B910926}" destId="{80F105D2-4E31-4F9E-A5A9-2422EDA4647B}" srcOrd="3" destOrd="0" parTransId="{FE9FA939-DE05-44BE-8DEE-4E80B633ADC3}" sibTransId="{5EB54D3E-D224-4C4F-9809-6745FB6802FB}"/>
    <dgm:cxn modelId="{3BB0D2D9-1BC6-4B94-9158-A4617EA6E53B}" type="presParOf" srcId="{12D4EA69-6EE1-4060-9E31-C9CF2072ED81}" destId="{8AAF9825-759E-4F5A-8838-213BBACECDC6}" srcOrd="0" destOrd="0" presId="urn:microsoft.com/office/officeart/2009/3/layout/HorizontalOrganizationChart"/>
    <dgm:cxn modelId="{09E0F1C8-C2DB-464F-9295-3FFD095D1DC2}" type="presParOf" srcId="{8AAF9825-759E-4F5A-8838-213BBACECDC6}" destId="{54A318F5-1FEC-4536-B722-629F9FD1139E}" srcOrd="0" destOrd="0" presId="urn:microsoft.com/office/officeart/2009/3/layout/HorizontalOrganizationChart"/>
    <dgm:cxn modelId="{FEB9CF7F-D9D7-4683-846B-BDBF27760751}" type="presParOf" srcId="{54A318F5-1FEC-4536-B722-629F9FD1139E}" destId="{D6864C83-80AA-47BF-8B7C-858C93E4BC86}" srcOrd="0" destOrd="0" presId="urn:microsoft.com/office/officeart/2009/3/layout/HorizontalOrganizationChart"/>
    <dgm:cxn modelId="{AF58BC4B-D72A-4C2F-94CA-CE6C7E7D9667}" type="presParOf" srcId="{54A318F5-1FEC-4536-B722-629F9FD1139E}" destId="{9D8F7E9B-577B-4FE2-97C9-8487E339E9D3}" srcOrd="1" destOrd="0" presId="urn:microsoft.com/office/officeart/2009/3/layout/HorizontalOrganizationChart"/>
    <dgm:cxn modelId="{50BD68DA-800B-4F06-99BA-846825C4AACB}" type="presParOf" srcId="{8AAF9825-759E-4F5A-8838-213BBACECDC6}" destId="{484309FD-C67E-4C3A-913A-84C7B003B0C5}" srcOrd="1" destOrd="0" presId="urn:microsoft.com/office/officeart/2009/3/layout/HorizontalOrganizationChart"/>
    <dgm:cxn modelId="{C9496340-5066-42C3-BE87-C3D45B68DBE2}" type="presParOf" srcId="{484309FD-C67E-4C3A-913A-84C7B003B0C5}" destId="{683B5A55-6957-4C87-8AD4-35EA28633DBA}" srcOrd="0" destOrd="0" presId="urn:microsoft.com/office/officeart/2009/3/layout/HorizontalOrganizationChart"/>
    <dgm:cxn modelId="{F2F4D471-A28E-4657-AFB5-85AF6347D539}" type="presParOf" srcId="{484309FD-C67E-4C3A-913A-84C7B003B0C5}" destId="{E06A0B55-C447-4E0A-A393-6A0FAFE142AE}" srcOrd="1" destOrd="0" presId="urn:microsoft.com/office/officeart/2009/3/layout/HorizontalOrganizationChart"/>
    <dgm:cxn modelId="{624A2E33-EC8B-4E34-8329-70D62143E235}" type="presParOf" srcId="{E06A0B55-C447-4E0A-A393-6A0FAFE142AE}" destId="{601CD14F-D449-4B72-9E02-CF455595DC97}" srcOrd="0" destOrd="0" presId="urn:microsoft.com/office/officeart/2009/3/layout/HorizontalOrganizationChart"/>
    <dgm:cxn modelId="{2A826650-267C-430E-B09F-6BA24D7E80B1}" type="presParOf" srcId="{601CD14F-D449-4B72-9E02-CF455595DC97}" destId="{B2D60E5C-B75C-405C-8F62-E08A52D678A8}" srcOrd="0" destOrd="0" presId="urn:microsoft.com/office/officeart/2009/3/layout/HorizontalOrganizationChart"/>
    <dgm:cxn modelId="{F649BC59-A8F1-454B-B2DD-7CEBFFF6F7D6}" type="presParOf" srcId="{601CD14F-D449-4B72-9E02-CF455595DC97}" destId="{935EC4A9-5180-46A3-AF2F-748C01F084B0}" srcOrd="1" destOrd="0" presId="urn:microsoft.com/office/officeart/2009/3/layout/HorizontalOrganizationChart"/>
    <dgm:cxn modelId="{C8014076-135C-4DD6-8231-BDF3E1FEB0C4}" type="presParOf" srcId="{E06A0B55-C447-4E0A-A393-6A0FAFE142AE}" destId="{5E14A142-5D72-4E95-B18A-08AE463B97CC}" srcOrd="1" destOrd="0" presId="urn:microsoft.com/office/officeart/2009/3/layout/HorizontalOrganizationChart"/>
    <dgm:cxn modelId="{7EA2A67C-66F2-46BC-9739-6D51D6B0D254}" type="presParOf" srcId="{E06A0B55-C447-4E0A-A393-6A0FAFE142AE}" destId="{F0280F7D-B3DC-49F4-B3C3-2FB07566BFFA}" srcOrd="2" destOrd="0" presId="urn:microsoft.com/office/officeart/2009/3/layout/HorizontalOrganizationChart"/>
    <dgm:cxn modelId="{1767C2ED-A015-4905-8FAE-E1EA98ABBA79}" type="presParOf" srcId="{484309FD-C67E-4C3A-913A-84C7B003B0C5}" destId="{2F7F5E6A-8119-4559-BCA5-619C837FAE4E}" srcOrd="2" destOrd="0" presId="urn:microsoft.com/office/officeart/2009/3/layout/HorizontalOrganizationChart"/>
    <dgm:cxn modelId="{26B39127-301C-49BC-AADF-834511437E92}" type="presParOf" srcId="{484309FD-C67E-4C3A-913A-84C7B003B0C5}" destId="{88046804-F33C-4D60-994A-E8DC55BC89C0}" srcOrd="3" destOrd="0" presId="urn:microsoft.com/office/officeart/2009/3/layout/HorizontalOrganizationChart"/>
    <dgm:cxn modelId="{66A92093-D658-40E1-B5F3-2CE2E7F93F78}" type="presParOf" srcId="{88046804-F33C-4D60-994A-E8DC55BC89C0}" destId="{283A61DA-A447-4AC4-8DCF-45675751BF7C}" srcOrd="0" destOrd="0" presId="urn:microsoft.com/office/officeart/2009/3/layout/HorizontalOrganizationChart"/>
    <dgm:cxn modelId="{F080CA7D-D54E-4FA5-BBE7-46FE66FF6E2B}" type="presParOf" srcId="{283A61DA-A447-4AC4-8DCF-45675751BF7C}" destId="{9C4FE459-254B-47E8-B596-49631C53161B}" srcOrd="0" destOrd="0" presId="urn:microsoft.com/office/officeart/2009/3/layout/HorizontalOrganizationChart"/>
    <dgm:cxn modelId="{E98AF4BD-27E7-4D70-B6DA-D4B388C2490C}" type="presParOf" srcId="{283A61DA-A447-4AC4-8DCF-45675751BF7C}" destId="{AE293EE2-80EE-472B-A668-DBD42FCF6461}" srcOrd="1" destOrd="0" presId="urn:microsoft.com/office/officeart/2009/3/layout/HorizontalOrganizationChart"/>
    <dgm:cxn modelId="{14C047C8-4420-4A8C-B00D-CBA4C89271E6}" type="presParOf" srcId="{88046804-F33C-4D60-994A-E8DC55BC89C0}" destId="{3299454D-54E3-4636-BC69-DF1B9239FD90}" srcOrd="1" destOrd="0" presId="urn:microsoft.com/office/officeart/2009/3/layout/HorizontalOrganizationChart"/>
    <dgm:cxn modelId="{E0763257-8A17-4675-AAF1-5D33AF2D1B80}" type="presParOf" srcId="{88046804-F33C-4D60-994A-E8DC55BC89C0}" destId="{12DAED1B-6254-44BD-B7BF-AD9320D99585}" srcOrd="2" destOrd="0" presId="urn:microsoft.com/office/officeart/2009/3/layout/HorizontalOrganizationChart"/>
    <dgm:cxn modelId="{342ED487-D43F-4BCF-BF3E-D00089876145}" type="presParOf" srcId="{484309FD-C67E-4C3A-913A-84C7B003B0C5}" destId="{D9CD234E-4842-4800-95F1-9B362E7421E5}" srcOrd="4" destOrd="0" presId="urn:microsoft.com/office/officeart/2009/3/layout/HorizontalOrganizationChart"/>
    <dgm:cxn modelId="{AA97EA52-2D5E-4D8E-A3E4-4B9F76803B81}" type="presParOf" srcId="{484309FD-C67E-4C3A-913A-84C7B003B0C5}" destId="{00CCAC3F-0E1F-433F-B6E3-D822A83122EE}" srcOrd="5" destOrd="0" presId="urn:microsoft.com/office/officeart/2009/3/layout/HorizontalOrganizationChart"/>
    <dgm:cxn modelId="{205030ED-2C95-4451-8569-D5D1D9327863}" type="presParOf" srcId="{00CCAC3F-0E1F-433F-B6E3-D822A83122EE}" destId="{D28E9369-BBBD-43B4-8CFC-DC2C007896F6}" srcOrd="0" destOrd="0" presId="urn:microsoft.com/office/officeart/2009/3/layout/HorizontalOrganizationChart"/>
    <dgm:cxn modelId="{20A32225-C800-42DC-AC73-45E8ECC2356C}" type="presParOf" srcId="{D28E9369-BBBD-43B4-8CFC-DC2C007896F6}" destId="{CDA08494-CD61-4104-8128-32E92F08F159}" srcOrd="0" destOrd="0" presId="urn:microsoft.com/office/officeart/2009/3/layout/HorizontalOrganizationChart"/>
    <dgm:cxn modelId="{36A9AADB-9822-42AD-84E0-430062ECAE08}" type="presParOf" srcId="{D28E9369-BBBD-43B4-8CFC-DC2C007896F6}" destId="{F7BE2EE4-7A53-4AE9-B470-348D7BF9899D}" srcOrd="1" destOrd="0" presId="urn:microsoft.com/office/officeart/2009/3/layout/HorizontalOrganizationChart"/>
    <dgm:cxn modelId="{4DE76EC9-CDA6-463D-AC6B-959DF66D125B}" type="presParOf" srcId="{00CCAC3F-0E1F-433F-B6E3-D822A83122EE}" destId="{D78C63CA-FAFE-438B-A3B3-F882390AC2F5}" srcOrd="1" destOrd="0" presId="urn:microsoft.com/office/officeart/2009/3/layout/HorizontalOrganizationChart"/>
    <dgm:cxn modelId="{F69D3B77-9856-4B53-9136-3A0B8E721F6A}" type="presParOf" srcId="{00CCAC3F-0E1F-433F-B6E3-D822A83122EE}" destId="{D86A6B04-8202-416C-9053-F34C655BF39F}" srcOrd="2" destOrd="0" presId="urn:microsoft.com/office/officeart/2009/3/layout/HorizontalOrganizationChart"/>
    <dgm:cxn modelId="{3515BD84-E15A-4895-A536-C05A1AF52370}" type="presParOf" srcId="{484309FD-C67E-4C3A-913A-84C7B003B0C5}" destId="{A8A97188-E9C7-458B-B490-5B40D418CE9D}" srcOrd="6" destOrd="0" presId="urn:microsoft.com/office/officeart/2009/3/layout/HorizontalOrganizationChart"/>
    <dgm:cxn modelId="{719852D7-23A6-428A-BE73-B4F8634C2855}" type="presParOf" srcId="{484309FD-C67E-4C3A-913A-84C7B003B0C5}" destId="{3DC5A725-5770-4A7A-A9E3-8FB535A003DD}" srcOrd="7" destOrd="0" presId="urn:microsoft.com/office/officeart/2009/3/layout/HorizontalOrganizationChart"/>
    <dgm:cxn modelId="{A0687A83-E11C-4337-8899-0D3706295ED4}" type="presParOf" srcId="{3DC5A725-5770-4A7A-A9E3-8FB535A003DD}" destId="{13CBEC4F-9A8B-4B89-BCF8-F84981981542}" srcOrd="0" destOrd="0" presId="urn:microsoft.com/office/officeart/2009/3/layout/HorizontalOrganizationChart"/>
    <dgm:cxn modelId="{CEFF55F6-27CF-4AA5-BAAC-3E803EB83A75}" type="presParOf" srcId="{13CBEC4F-9A8B-4B89-BCF8-F84981981542}" destId="{D9AB5831-F57C-427E-B3C9-B010520F07DD}" srcOrd="0" destOrd="0" presId="urn:microsoft.com/office/officeart/2009/3/layout/HorizontalOrganizationChart"/>
    <dgm:cxn modelId="{8C686558-6D79-42CD-8BAB-8025782AFB4E}" type="presParOf" srcId="{13CBEC4F-9A8B-4B89-BCF8-F84981981542}" destId="{AB244BE3-D7C8-406F-850D-166B1BAAEFFF}" srcOrd="1" destOrd="0" presId="urn:microsoft.com/office/officeart/2009/3/layout/HorizontalOrganizationChart"/>
    <dgm:cxn modelId="{65DB70E6-5041-4ED9-998F-C7FA891A0C73}" type="presParOf" srcId="{3DC5A725-5770-4A7A-A9E3-8FB535A003DD}" destId="{6233ADC5-38DA-4872-903A-6A7E1249AA8A}" srcOrd="1" destOrd="0" presId="urn:microsoft.com/office/officeart/2009/3/layout/HorizontalOrganizationChart"/>
    <dgm:cxn modelId="{03014A75-4535-4552-BF30-56EBB4F4BCE3}" type="presParOf" srcId="{3DC5A725-5770-4A7A-A9E3-8FB535A003DD}" destId="{EF6242BD-2B8E-4214-8E37-41BF9061EE6C}" srcOrd="2" destOrd="0" presId="urn:microsoft.com/office/officeart/2009/3/layout/HorizontalOrganizationChart"/>
    <dgm:cxn modelId="{EA1A5128-84FD-4999-9CE7-D08483AAB421}" type="presParOf" srcId="{484309FD-C67E-4C3A-913A-84C7B003B0C5}" destId="{DCB1A79A-5E86-4915-A6DA-DC61E08EDAF1}" srcOrd="8" destOrd="0" presId="urn:microsoft.com/office/officeart/2009/3/layout/HorizontalOrganizationChart"/>
    <dgm:cxn modelId="{6323E885-F12D-437F-950D-88BB2D3E77A9}" type="presParOf" srcId="{484309FD-C67E-4C3A-913A-84C7B003B0C5}" destId="{2EF7AC50-FC25-4012-81D3-EF1A90C91E73}" srcOrd="9" destOrd="0" presId="urn:microsoft.com/office/officeart/2009/3/layout/HorizontalOrganizationChart"/>
    <dgm:cxn modelId="{7908E4A5-1222-4917-BBE4-ECDC6F79A6B4}" type="presParOf" srcId="{2EF7AC50-FC25-4012-81D3-EF1A90C91E73}" destId="{104FCF5E-2D87-43AD-8B62-A8739E41D854}" srcOrd="0" destOrd="0" presId="urn:microsoft.com/office/officeart/2009/3/layout/HorizontalOrganizationChart"/>
    <dgm:cxn modelId="{F1F090D2-4A82-4890-ACF7-A7BD2B7C28FE}" type="presParOf" srcId="{104FCF5E-2D87-43AD-8B62-A8739E41D854}" destId="{A5D82B83-9C9E-418A-85DE-DC6BF8923A4A}" srcOrd="0" destOrd="0" presId="urn:microsoft.com/office/officeart/2009/3/layout/HorizontalOrganizationChart"/>
    <dgm:cxn modelId="{C29251FB-EF54-4911-92C1-9FF5EB98A927}" type="presParOf" srcId="{104FCF5E-2D87-43AD-8B62-A8739E41D854}" destId="{081EC526-F408-4AA3-856F-581B22D57B17}" srcOrd="1" destOrd="0" presId="urn:microsoft.com/office/officeart/2009/3/layout/HorizontalOrganizationChart"/>
    <dgm:cxn modelId="{FAEFAB5E-8EB2-4561-A891-940ED78014CF}" type="presParOf" srcId="{2EF7AC50-FC25-4012-81D3-EF1A90C91E73}" destId="{8F692663-36AC-42F3-A68C-14011D60C04C}" srcOrd="1" destOrd="0" presId="urn:microsoft.com/office/officeart/2009/3/layout/HorizontalOrganizationChart"/>
    <dgm:cxn modelId="{AFF6077E-141D-482E-8E5A-D07973953C7B}" type="presParOf" srcId="{2EF7AC50-FC25-4012-81D3-EF1A90C91E73}" destId="{DC2CB459-0925-4F89-8885-802775FDFA13}" srcOrd="2" destOrd="0" presId="urn:microsoft.com/office/officeart/2009/3/layout/HorizontalOrganizationChart"/>
    <dgm:cxn modelId="{80B0BE42-B538-4D35-A088-DE8E70BEC9EC}" type="presParOf" srcId="{484309FD-C67E-4C3A-913A-84C7B003B0C5}" destId="{50F25CD8-AFC8-4BFA-A61A-6A5D660DE059}" srcOrd="10" destOrd="0" presId="urn:microsoft.com/office/officeart/2009/3/layout/HorizontalOrganizationChart"/>
    <dgm:cxn modelId="{8DC52EB7-B75E-4132-B8C2-FD7FC062F632}" type="presParOf" srcId="{484309FD-C67E-4C3A-913A-84C7B003B0C5}" destId="{00E71F43-381E-4A6B-8009-480CBAD9E48A}" srcOrd="11" destOrd="0" presId="urn:microsoft.com/office/officeart/2009/3/layout/HorizontalOrganizationChart"/>
    <dgm:cxn modelId="{1234F12E-68D6-4A15-9DC4-D7A369D31BF9}" type="presParOf" srcId="{00E71F43-381E-4A6B-8009-480CBAD9E48A}" destId="{11290837-3F99-4648-B616-EAE2CEE133F8}" srcOrd="0" destOrd="0" presId="urn:microsoft.com/office/officeart/2009/3/layout/HorizontalOrganizationChart"/>
    <dgm:cxn modelId="{AEC94B75-458A-4A25-953C-37EA23104846}" type="presParOf" srcId="{11290837-3F99-4648-B616-EAE2CEE133F8}" destId="{781F767C-A924-4820-89DA-5DD09CCB534F}" srcOrd="0" destOrd="0" presId="urn:microsoft.com/office/officeart/2009/3/layout/HorizontalOrganizationChart"/>
    <dgm:cxn modelId="{C9C1B57B-4252-4098-B676-DB8B969A5B72}" type="presParOf" srcId="{11290837-3F99-4648-B616-EAE2CEE133F8}" destId="{FBF05094-81B5-480C-9065-E04F9CD6FD2B}" srcOrd="1" destOrd="0" presId="urn:microsoft.com/office/officeart/2009/3/layout/HorizontalOrganizationChart"/>
    <dgm:cxn modelId="{F0F7E6E8-BE27-4D11-BE9C-928AE4ECA4CE}" type="presParOf" srcId="{00E71F43-381E-4A6B-8009-480CBAD9E48A}" destId="{A6C230AF-31CD-4992-BA87-B0CE644F7E33}" srcOrd="1" destOrd="0" presId="urn:microsoft.com/office/officeart/2009/3/layout/HorizontalOrganizationChart"/>
    <dgm:cxn modelId="{9FEB6090-3FDC-40EC-AB0D-5F9AD1550C99}" type="presParOf" srcId="{00E71F43-381E-4A6B-8009-480CBAD9E48A}" destId="{91B6FC54-9D23-4AEB-8479-96F8475E488F}" srcOrd="2" destOrd="0" presId="urn:microsoft.com/office/officeart/2009/3/layout/HorizontalOrganizationChart"/>
    <dgm:cxn modelId="{0E86EA2B-DC4F-4718-9D79-5A66FD83DA85}" type="presParOf" srcId="{8AAF9825-759E-4F5A-8838-213BBACECDC6}" destId="{E49914BC-1286-4F89-876C-99DBF8456D1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15F6A-C83F-4EF7-90FB-BF348E7F5E16}">
      <dsp:nvSpPr>
        <dsp:cNvPr id="0" name=""/>
        <dsp:cNvSpPr/>
      </dsp:nvSpPr>
      <dsp:spPr>
        <a:xfrm>
          <a:off x="1177937" y="2686"/>
          <a:ext cx="2416096" cy="14496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Receita nos últimos 12 meses R$</a:t>
          </a:r>
        </a:p>
      </dsp:txBody>
      <dsp:txXfrm>
        <a:off x="1177937" y="2686"/>
        <a:ext cx="2416096" cy="1449657"/>
      </dsp:txXfrm>
    </dsp:sp>
    <dsp:sp modelId="{1BD26852-D07C-42D9-B067-43EA175AA875}">
      <dsp:nvSpPr>
        <dsp:cNvPr id="0" name=""/>
        <dsp:cNvSpPr/>
      </dsp:nvSpPr>
      <dsp:spPr>
        <a:xfrm>
          <a:off x="3835643" y="2686"/>
          <a:ext cx="2416096" cy="144965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577.234,14</a:t>
          </a:r>
        </a:p>
      </dsp:txBody>
      <dsp:txXfrm>
        <a:off x="3835643" y="2686"/>
        <a:ext cx="2416096" cy="1449657"/>
      </dsp:txXfrm>
    </dsp:sp>
    <dsp:sp modelId="{AA21580C-1743-452E-8841-A86930BD84FB}">
      <dsp:nvSpPr>
        <dsp:cNvPr id="0" name=""/>
        <dsp:cNvSpPr/>
      </dsp:nvSpPr>
      <dsp:spPr>
        <a:xfrm>
          <a:off x="1177937" y="1693954"/>
          <a:ext cx="2416096" cy="144965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Imposto anual Simples Nacional R$</a:t>
          </a:r>
        </a:p>
      </dsp:txBody>
      <dsp:txXfrm>
        <a:off x="1177937" y="1693954"/>
        <a:ext cx="2416096" cy="1449657"/>
      </dsp:txXfrm>
    </dsp:sp>
    <dsp:sp modelId="{A5733DAA-7EC2-4322-B3FC-2F4350651C20}">
      <dsp:nvSpPr>
        <dsp:cNvPr id="0" name=""/>
        <dsp:cNvSpPr/>
      </dsp:nvSpPr>
      <dsp:spPr>
        <a:xfrm>
          <a:off x="3835643" y="1693954"/>
          <a:ext cx="2416096" cy="144965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37.375,30</a:t>
          </a:r>
        </a:p>
      </dsp:txBody>
      <dsp:txXfrm>
        <a:off x="3835643" y="1693954"/>
        <a:ext cx="2416096" cy="1449657"/>
      </dsp:txXfrm>
    </dsp:sp>
    <dsp:sp modelId="{726A9E76-806F-46AF-9842-F370751270BD}">
      <dsp:nvSpPr>
        <dsp:cNvPr id="0" name=""/>
        <dsp:cNvSpPr/>
      </dsp:nvSpPr>
      <dsp:spPr>
        <a:xfrm>
          <a:off x="1190791" y="3293255"/>
          <a:ext cx="2416096" cy="144965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Imposto anual Lucro Presumido R$:</a:t>
          </a:r>
        </a:p>
      </dsp:txBody>
      <dsp:txXfrm>
        <a:off x="1190791" y="3293255"/>
        <a:ext cx="2416096" cy="1449657"/>
      </dsp:txXfrm>
    </dsp:sp>
    <dsp:sp modelId="{8C153462-E03B-4C93-AE07-C42C3B8663B8}">
      <dsp:nvSpPr>
        <dsp:cNvPr id="0" name=""/>
        <dsp:cNvSpPr/>
      </dsp:nvSpPr>
      <dsp:spPr>
        <a:xfrm>
          <a:off x="3835643" y="3281759"/>
          <a:ext cx="2416096" cy="14496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61.223,79</a:t>
          </a:r>
        </a:p>
      </dsp:txBody>
      <dsp:txXfrm>
        <a:off x="3835643" y="3281759"/>
        <a:ext cx="2416096" cy="1449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4AE4F-EDD4-4BB8-9D88-05F8EE6A1C61}">
      <dsp:nvSpPr>
        <dsp:cNvPr id="0" name=""/>
        <dsp:cNvSpPr/>
      </dsp:nvSpPr>
      <dsp:spPr>
        <a:xfrm>
          <a:off x="993827" y="1744797"/>
          <a:ext cx="1084777" cy="1084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A73AE-1F42-42FF-929E-FABA8DB4DB2B}">
      <dsp:nvSpPr>
        <dsp:cNvPr id="0" name=""/>
        <dsp:cNvSpPr/>
      </dsp:nvSpPr>
      <dsp:spPr>
        <a:xfrm>
          <a:off x="330907" y="3167513"/>
          <a:ext cx="241061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LIMPEZA </a:t>
          </a:r>
          <a:endParaRPr lang="en-US" sz="1900" kern="1200"/>
        </a:p>
      </dsp:txBody>
      <dsp:txXfrm>
        <a:off x="330907" y="3167513"/>
        <a:ext cx="2410615" cy="720000"/>
      </dsp:txXfrm>
    </dsp:sp>
    <dsp:sp modelId="{4A8712E7-650B-46E3-98EA-C4AD1209F7E2}">
      <dsp:nvSpPr>
        <dsp:cNvPr id="0" name=""/>
        <dsp:cNvSpPr/>
      </dsp:nvSpPr>
      <dsp:spPr>
        <a:xfrm>
          <a:off x="3826300" y="1744797"/>
          <a:ext cx="1084777" cy="1084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D636E-EF10-418C-95E2-87E82B6496B9}">
      <dsp:nvSpPr>
        <dsp:cNvPr id="0" name=""/>
        <dsp:cNvSpPr/>
      </dsp:nvSpPr>
      <dsp:spPr>
        <a:xfrm>
          <a:off x="3163381" y="3167513"/>
          <a:ext cx="241061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ESTRUTURA</a:t>
          </a:r>
          <a:br>
            <a:rPr lang="pt-BR" sz="1900" kern="1200"/>
          </a:br>
          <a:endParaRPr lang="en-US" sz="1900" kern="1200"/>
        </a:p>
      </dsp:txBody>
      <dsp:txXfrm>
        <a:off x="3163381" y="3167513"/>
        <a:ext cx="2410615" cy="720000"/>
      </dsp:txXfrm>
    </dsp:sp>
    <dsp:sp modelId="{24959D8C-2AAD-427E-91E1-FA2B2A08ABCC}">
      <dsp:nvSpPr>
        <dsp:cNvPr id="0" name=""/>
        <dsp:cNvSpPr/>
      </dsp:nvSpPr>
      <dsp:spPr>
        <a:xfrm>
          <a:off x="6658774" y="1744797"/>
          <a:ext cx="1084777" cy="1084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4195E-3182-401A-AF16-3E581F5CF41C}">
      <dsp:nvSpPr>
        <dsp:cNvPr id="0" name=""/>
        <dsp:cNvSpPr/>
      </dsp:nvSpPr>
      <dsp:spPr>
        <a:xfrm>
          <a:off x="5995854" y="3167513"/>
          <a:ext cx="241061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ILUMINAÇÃO</a:t>
          </a:r>
          <a:endParaRPr lang="en-US" sz="1900" kern="1200"/>
        </a:p>
      </dsp:txBody>
      <dsp:txXfrm>
        <a:off x="5995854" y="3167513"/>
        <a:ext cx="2410615" cy="720000"/>
      </dsp:txXfrm>
    </dsp:sp>
    <dsp:sp modelId="{0AAD98C5-D780-4436-9EA4-C5B2184F3475}">
      <dsp:nvSpPr>
        <dsp:cNvPr id="0" name=""/>
        <dsp:cNvSpPr/>
      </dsp:nvSpPr>
      <dsp:spPr>
        <a:xfrm>
          <a:off x="9491247" y="1744797"/>
          <a:ext cx="1084777" cy="1084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5C37B-47B2-4619-BDA1-22C046288C4A}">
      <dsp:nvSpPr>
        <dsp:cNvPr id="0" name=""/>
        <dsp:cNvSpPr/>
      </dsp:nvSpPr>
      <dsp:spPr>
        <a:xfrm>
          <a:off x="8828328" y="3167513"/>
          <a:ext cx="241061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UNIFORMES DE SEUS COLABORADORES</a:t>
          </a:r>
          <a:endParaRPr lang="en-US" sz="1900" kern="1200" dirty="0"/>
        </a:p>
      </dsp:txBody>
      <dsp:txXfrm>
        <a:off x="8828328" y="3167513"/>
        <a:ext cx="241061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F0725-340A-4B54-A4E2-8A68C1865F6F}">
      <dsp:nvSpPr>
        <dsp:cNvPr id="0" name=""/>
        <dsp:cNvSpPr/>
      </dsp:nvSpPr>
      <dsp:spPr>
        <a:xfrm>
          <a:off x="0" y="468370"/>
          <a:ext cx="6046132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SEGURANÇA (INSTALAÇÃO de CAMÊRAS)</a:t>
          </a:r>
          <a:br>
            <a:rPr lang="pt-BR" sz="2200" kern="1200" dirty="0"/>
          </a:br>
          <a:endParaRPr lang="en-US" sz="2200" kern="1200" dirty="0"/>
        </a:p>
      </dsp:txBody>
      <dsp:txXfrm>
        <a:off x="42722" y="511092"/>
        <a:ext cx="5960688" cy="789716"/>
      </dsp:txXfrm>
    </dsp:sp>
    <dsp:sp modelId="{ED1B0B31-8315-4E8B-AFD9-5E6FC9728875}">
      <dsp:nvSpPr>
        <dsp:cNvPr id="0" name=""/>
        <dsp:cNvSpPr/>
      </dsp:nvSpPr>
      <dsp:spPr>
        <a:xfrm>
          <a:off x="0" y="1396092"/>
          <a:ext cx="6046132" cy="875160"/>
        </a:xfrm>
        <a:prstGeom prst="roundRect">
          <a:avLst/>
        </a:prstGeom>
        <a:gradFill rotWithShape="0">
          <a:gsLst>
            <a:gs pos="0">
              <a:schemeClr val="accent2">
                <a:hueOff val="1602702"/>
                <a:satOff val="-1069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1602702"/>
                <a:satOff val="-1069"/>
                <a:lumOff val="-588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Reduzir a ALTA ROTATIVIDADE  DE FUNCIONARIOS</a:t>
          </a:r>
          <a:endParaRPr lang="en-US" sz="2200" kern="1200" dirty="0"/>
        </a:p>
      </dsp:txBody>
      <dsp:txXfrm>
        <a:off x="42722" y="1438814"/>
        <a:ext cx="5960688" cy="789716"/>
      </dsp:txXfrm>
    </dsp:sp>
    <dsp:sp modelId="{73C581B5-FCF3-4718-A75B-C87CD36036CF}">
      <dsp:nvSpPr>
        <dsp:cNvPr id="0" name=""/>
        <dsp:cNvSpPr/>
      </dsp:nvSpPr>
      <dsp:spPr>
        <a:xfrm>
          <a:off x="0" y="2334613"/>
          <a:ext cx="6046132" cy="875160"/>
        </a:xfrm>
        <a:prstGeom prst="roundRect">
          <a:avLst/>
        </a:prstGeom>
        <a:gradFill rotWithShape="0">
          <a:gsLst>
            <a:gs pos="0">
              <a:schemeClr val="accent2">
                <a:hueOff val="3205405"/>
                <a:satOff val="-2139"/>
                <a:lumOff val="-1177"/>
                <a:alphaOff val="0"/>
                <a:tint val="96000"/>
                <a:lumMod val="104000"/>
              </a:schemeClr>
            </a:gs>
            <a:gs pos="100000">
              <a:schemeClr val="accent2">
                <a:hueOff val="3205405"/>
                <a:satOff val="-2139"/>
                <a:lumOff val="-1177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Melhorar a ORGANIZAÇÃO DE MATERIAIS PARA VENDA</a:t>
          </a:r>
          <a:endParaRPr lang="en-US" sz="2200" kern="1200" dirty="0"/>
        </a:p>
      </dsp:txBody>
      <dsp:txXfrm>
        <a:off x="42722" y="2377335"/>
        <a:ext cx="5960688" cy="789716"/>
      </dsp:txXfrm>
    </dsp:sp>
    <dsp:sp modelId="{A4D3EF34-94D1-45AF-BAD7-5BAFACD068CA}">
      <dsp:nvSpPr>
        <dsp:cNvPr id="0" name=""/>
        <dsp:cNvSpPr/>
      </dsp:nvSpPr>
      <dsp:spPr>
        <a:xfrm>
          <a:off x="0" y="3273133"/>
          <a:ext cx="6046132" cy="875160"/>
        </a:xfrm>
        <a:prstGeom prst="roundRect">
          <a:avLst/>
        </a:prstGeom>
        <a:gradFill rotWithShape="0">
          <a:gsLst>
            <a:gs pos="0">
              <a:schemeClr val="accent2">
                <a:hueOff val="4808107"/>
                <a:satOff val="-3208"/>
                <a:lumOff val="-1765"/>
                <a:alphaOff val="0"/>
                <a:tint val="96000"/>
                <a:lumMod val="104000"/>
              </a:schemeClr>
            </a:gs>
            <a:gs pos="100000">
              <a:schemeClr val="accent2">
                <a:hueOff val="4808107"/>
                <a:satOff val="-3208"/>
                <a:lumOff val="-1765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Atuar na REMOÇÃO DE ITENS PARA LOCAIS ADEQUADOS</a:t>
          </a:r>
          <a:endParaRPr lang="en-US" sz="2200" kern="1200" dirty="0"/>
        </a:p>
      </dsp:txBody>
      <dsp:txXfrm>
        <a:off x="42722" y="3315855"/>
        <a:ext cx="5960688" cy="7897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25CD8-AFC8-4BFA-A61A-6A5D660DE059}">
      <dsp:nvSpPr>
        <dsp:cNvPr id="0" name=""/>
        <dsp:cNvSpPr/>
      </dsp:nvSpPr>
      <dsp:spPr>
        <a:xfrm>
          <a:off x="3094687" y="3119456"/>
          <a:ext cx="1449062" cy="3027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2164" y="0"/>
              </a:lnTo>
              <a:lnTo>
                <a:pt x="1182164" y="3027375"/>
              </a:lnTo>
              <a:lnTo>
                <a:pt x="1449062" y="3027375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1A79A-5E86-4915-A6DA-DC61E08EDAF1}">
      <dsp:nvSpPr>
        <dsp:cNvPr id="0" name=""/>
        <dsp:cNvSpPr/>
      </dsp:nvSpPr>
      <dsp:spPr>
        <a:xfrm>
          <a:off x="3094687" y="3119456"/>
          <a:ext cx="1449062" cy="1879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2164" y="0"/>
              </a:lnTo>
              <a:lnTo>
                <a:pt x="1182164" y="1879711"/>
              </a:lnTo>
              <a:lnTo>
                <a:pt x="1449062" y="1879711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97188-E9C7-458B-B490-5B40D418CE9D}">
      <dsp:nvSpPr>
        <dsp:cNvPr id="0" name=""/>
        <dsp:cNvSpPr/>
      </dsp:nvSpPr>
      <dsp:spPr>
        <a:xfrm>
          <a:off x="3094687" y="3119456"/>
          <a:ext cx="1449062" cy="732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2164" y="0"/>
              </a:lnTo>
              <a:lnTo>
                <a:pt x="1182164" y="732048"/>
              </a:lnTo>
              <a:lnTo>
                <a:pt x="1449062" y="732048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D234E-4842-4800-95F1-9B362E7421E5}">
      <dsp:nvSpPr>
        <dsp:cNvPr id="0" name=""/>
        <dsp:cNvSpPr/>
      </dsp:nvSpPr>
      <dsp:spPr>
        <a:xfrm>
          <a:off x="3094687" y="2703841"/>
          <a:ext cx="1449062" cy="415614"/>
        </a:xfrm>
        <a:custGeom>
          <a:avLst/>
          <a:gdLst/>
          <a:ahLst/>
          <a:cxnLst/>
          <a:rect l="0" t="0" r="0" b="0"/>
          <a:pathLst>
            <a:path>
              <a:moveTo>
                <a:pt x="0" y="415614"/>
              </a:moveTo>
              <a:lnTo>
                <a:pt x="1182164" y="415614"/>
              </a:lnTo>
              <a:lnTo>
                <a:pt x="1182164" y="0"/>
              </a:lnTo>
              <a:lnTo>
                <a:pt x="1449062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F5E6A-8119-4559-BCA5-619C837FAE4E}">
      <dsp:nvSpPr>
        <dsp:cNvPr id="0" name=""/>
        <dsp:cNvSpPr/>
      </dsp:nvSpPr>
      <dsp:spPr>
        <a:xfrm>
          <a:off x="3094687" y="1556178"/>
          <a:ext cx="1449062" cy="1563278"/>
        </a:xfrm>
        <a:custGeom>
          <a:avLst/>
          <a:gdLst/>
          <a:ahLst/>
          <a:cxnLst/>
          <a:rect l="0" t="0" r="0" b="0"/>
          <a:pathLst>
            <a:path>
              <a:moveTo>
                <a:pt x="0" y="1563278"/>
              </a:moveTo>
              <a:lnTo>
                <a:pt x="1182164" y="1563278"/>
              </a:lnTo>
              <a:lnTo>
                <a:pt x="1182164" y="0"/>
              </a:lnTo>
              <a:lnTo>
                <a:pt x="1449062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B5A55-6957-4C87-8AD4-35EA28633DBA}">
      <dsp:nvSpPr>
        <dsp:cNvPr id="0" name=""/>
        <dsp:cNvSpPr/>
      </dsp:nvSpPr>
      <dsp:spPr>
        <a:xfrm>
          <a:off x="3094687" y="408515"/>
          <a:ext cx="1449062" cy="2710941"/>
        </a:xfrm>
        <a:custGeom>
          <a:avLst/>
          <a:gdLst/>
          <a:ahLst/>
          <a:cxnLst/>
          <a:rect l="0" t="0" r="0" b="0"/>
          <a:pathLst>
            <a:path>
              <a:moveTo>
                <a:pt x="0" y="2710941"/>
              </a:moveTo>
              <a:lnTo>
                <a:pt x="1182164" y="2710941"/>
              </a:lnTo>
              <a:lnTo>
                <a:pt x="1182164" y="0"/>
              </a:lnTo>
              <a:lnTo>
                <a:pt x="1449062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64C83-80AA-47BF-8B7C-858C93E4BC86}">
      <dsp:nvSpPr>
        <dsp:cNvPr id="0" name=""/>
        <dsp:cNvSpPr/>
      </dsp:nvSpPr>
      <dsp:spPr>
        <a:xfrm>
          <a:off x="0" y="2381008"/>
          <a:ext cx="3094687" cy="14768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GUSTAVO </a:t>
          </a:r>
        </a:p>
      </dsp:txBody>
      <dsp:txXfrm>
        <a:off x="0" y="2381008"/>
        <a:ext cx="3094687" cy="1476896"/>
      </dsp:txXfrm>
    </dsp:sp>
    <dsp:sp modelId="{B2D60E5C-B75C-405C-8F62-E08A52D678A8}">
      <dsp:nvSpPr>
        <dsp:cNvPr id="0" name=""/>
        <dsp:cNvSpPr/>
      </dsp:nvSpPr>
      <dsp:spPr>
        <a:xfrm>
          <a:off x="4543749" y="1495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ALICE</a:t>
          </a:r>
        </a:p>
      </dsp:txBody>
      <dsp:txXfrm>
        <a:off x="4543749" y="1495"/>
        <a:ext cx="2668984" cy="814040"/>
      </dsp:txXfrm>
    </dsp:sp>
    <dsp:sp modelId="{9C4FE459-254B-47E8-B596-49631C53161B}">
      <dsp:nvSpPr>
        <dsp:cNvPr id="0" name=""/>
        <dsp:cNvSpPr/>
      </dsp:nvSpPr>
      <dsp:spPr>
        <a:xfrm>
          <a:off x="4543749" y="1149158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ANA BEATRIZ</a:t>
          </a:r>
        </a:p>
      </dsp:txBody>
      <dsp:txXfrm>
        <a:off x="4543749" y="1149158"/>
        <a:ext cx="2668984" cy="814040"/>
      </dsp:txXfrm>
    </dsp:sp>
    <dsp:sp modelId="{CDA08494-CD61-4104-8128-32E92F08F159}">
      <dsp:nvSpPr>
        <dsp:cNvPr id="0" name=""/>
        <dsp:cNvSpPr/>
      </dsp:nvSpPr>
      <dsp:spPr>
        <a:xfrm>
          <a:off x="4543749" y="2296821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ANDRÉ</a:t>
          </a:r>
        </a:p>
      </dsp:txBody>
      <dsp:txXfrm>
        <a:off x="4543749" y="2296821"/>
        <a:ext cx="2668984" cy="814040"/>
      </dsp:txXfrm>
    </dsp:sp>
    <dsp:sp modelId="{D9AB5831-F57C-427E-B3C9-B010520F07DD}">
      <dsp:nvSpPr>
        <dsp:cNvPr id="0" name=""/>
        <dsp:cNvSpPr/>
      </dsp:nvSpPr>
      <dsp:spPr>
        <a:xfrm>
          <a:off x="4543749" y="3444485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DANIEL</a:t>
          </a:r>
        </a:p>
      </dsp:txBody>
      <dsp:txXfrm>
        <a:off x="4543749" y="3444485"/>
        <a:ext cx="2668984" cy="814040"/>
      </dsp:txXfrm>
    </dsp:sp>
    <dsp:sp modelId="{A5D82B83-9C9E-418A-85DE-DC6BF8923A4A}">
      <dsp:nvSpPr>
        <dsp:cNvPr id="0" name=""/>
        <dsp:cNvSpPr/>
      </dsp:nvSpPr>
      <dsp:spPr>
        <a:xfrm>
          <a:off x="4543749" y="4592148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EDELSON</a:t>
          </a:r>
        </a:p>
      </dsp:txBody>
      <dsp:txXfrm>
        <a:off x="4543749" y="4592148"/>
        <a:ext cx="2668984" cy="814040"/>
      </dsp:txXfrm>
    </dsp:sp>
    <dsp:sp modelId="{781F767C-A924-4820-89DA-5DD09CCB534F}">
      <dsp:nvSpPr>
        <dsp:cNvPr id="0" name=""/>
        <dsp:cNvSpPr/>
      </dsp:nvSpPr>
      <dsp:spPr>
        <a:xfrm>
          <a:off x="4543749" y="5739811"/>
          <a:ext cx="2668984" cy="81404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ISABELA</a:t>
          </a:r>
        </a:p>
      </dsp:txBody>
      <dsp:txXfrm>
        <a:off x="4543749" y="5739811"/>
        <a:ext cx="2668984" cy="81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7C6A9A7-3077-483E-AA41-E5B95BEC5C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2B56D86-78BE-4F41-BA36-9081BBF25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F23D-114B-4324-A954-2331196DCB7C}" type="datetimeFigureOut">
              <a:rPr lang="pt-BR" smtClean="0"/>
              <a:t>03/07/2023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335EC8E-B52D-4DA3-9B81-BF42DCC795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637310-73BB-4892-8F08-1EEAB54950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318F9-32AC-4C41-AFB2-95D39ACE9B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4867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BD9F6-0618-4918-808E-71F5DB6A41FC}" type="datetimeFigureOut">
              <a:rPr lang="pt-BR" noProof="0" smtClean="0"/>
              <a:t>03/07/2023</a:t>
            </a:fld>
            <a:endParaRPr lang="pt-BR" noProof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1237F-9425-4345-8208-5BF82594D0BB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43244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7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7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4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22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04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2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04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2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6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9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6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5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17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2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76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53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09093" y="388268"/>
            <a:ext cx="11539470" cy="30407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pt-BR" sz="8800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2881648" y="4567953"/>
            <a:ext cx="6858000" cy="1037717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900" b="1" dirty="0">
                <a:solidFill>
                  <a:srgbClr val="C00000"/>
                </a:solidFill>
              </a:rPr>
              <a:t>Projeto da disciplina de Governança &amp; Compliance tendo a </a:t>
            </a:r>
          </a:p>
          <a:p>
            <a:pPr marL="0" indent="0" algn="ctr">
              <a:buNone/>
            </a:pPr>
            <a:r>
              <a:rPr lang="pt-BR" sz="4900" b="1" dirty="0">
                <a:solidFill>
                  <a:srgbClr val="C00000"/>
                </a:solidFill>
              </a:rPr>
              <a:t>contabilidade como objeto de governança- </a:t>
            </a:r>
            <a:r>
              <a:rPr lang="pt-BR" sz="4900" b="1" dirty="0">
                <a:solidFill>
                  <a:srgbClr val="7030A0"/>
                </a:solidFill>
              </a:rPr>
              <a:t>junho/2023</a:t>
            </a:r>
          </a:p>
          <a:p>
            <a:pPr marL="0" indent="0" algn="ctr">
              <a:buNone/>
            </a:pPr>
            <a:r>
              <a:rPr lang="pt-BR" sz="49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endParaRPr lang="pt-BR" sz="3200" b="1" dirty="0">
              <a:solidFill>
                <a:srgbClr val="FF00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8ECBDD-2970-32B1-02D8-5B437047B1CF}"/>
              </a:ext>
            </a:extLst>
          </p:cNvPr>
          <p:cNvSpPr txBox="1"/>
          <p:nvPr/>
        </p:nvSpPr>
        <p:spPr>
          <a:xfrm>
            <a:off x="3048000" y="324764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4000" b="1" dirty="0">
                <a:solidFill>
                  <a:srgbClr val="00B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MOTORES</a:t>
            </a:r>
          </a:p>
        </p:txBody>
      </p:sp>
    </p:spTree>
    <p:extLst>
      <p:ext uri="{BB962C8B-B14F-4D97-AF65-F5344CB8AC3E}">
        <p14:creationId xmlns:p14="http://schemas.microsoft.com/office/powerpoint/2010/main" val="409711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982" y="-523739"/>
            <a:ext cx="9905999" cy="2743199"/>
          </a:xfrm>
        </p:spPr>
        <p:txBody>
          <a:bodyPr/>
          <a:lstStyle/>
          <a:p>
            <a:r>
              <a:rPr lang="pt-BR" dirty="0"/>
              <a:t>1ª VISITA</a:t>
            </a:r>
            <a:endParaRPr lang="es-E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0" y="4917081"/>
            <a:ext cx="8770512" cy="838200"/>
          </a:xfrm>
        </p:spPr>
        <p:txBody>
          <a:bodyPr>
            <a:noAutofit/>
          </a:bodyPr>
          <a:lstStyle/>
          <a:p>
            <a:r>
              <a:rPr lang="pt-BR" dirty="0"/>
              <a:t>NA DATA DO DIA 29/05/23:</a:t>
            </a:r>
          </a:p>
          <a:p>
            <a:r>
              <a:rPr lang="pt-BR" dirty="0"/>
              <a:t>ESTIVERAM PRESENTES NA</a:t>
            </a:r>
          </a:p>
          <a:p>
            <a:r>
              <a:rPr lang="pt-BR" dirty="0"/>
              <a:t> POWER MOTORES OS</a:t>
            </a:r>
          </a:p>
          <a:p>
            <a:r>
              <a:rPr lang="pt-BR" dirty="0"/>
              <a:t>ALUNOS GUSTAVO E EDELSON PARA DAR INICIO</a:t>
            </a:r>
          </a:p>
          <a:p>
            <a:r>
              <a:rPr lang="pt-BR" dirty="0"/>
              <a:t>AO INVENTÁRIO. INICIOU-SE  A CONTAGEM DE</a:t>
            </a:r>
          </a:p>
          <a:p>
            <a:r>
              <a:rPr lang="pt-BR" dirty="0"/>
              <a:t>ESTOQUE E </a:t>
            </a:r>
            <a:r>
              <a:rPr lang="pt-BR" dirty="0" err="1"/>
              <a:t>CATáLOGO</a:t>
            </a:r>
            <a:r>
              <a:rPr lang="pt-BR" dirty="0"/>
              <a:t> DO PATRIMÔNIO</a:t>
            </a:r>
          </a:p>
          <a:p>
            <a:r>
              <a:rPr lang="pt-BR" dirty="0"/>
              <a:t>IMOBILIZADO COM O AUXILIO DO FUNCIONÁRIO</a:t>
            </a:r>
          </a:p>
          <a:p>
            <a:r>
              <a:rPr lang="pt-BR" dirty="0"/>
              <a:t>MARCELO.</a:t>
            </a:r>
            <a:endParaRPr lang="es-E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3625" y="614215"/>
            <a:ext cx="3743457" cy="28075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33" y="51031"/>
            <a:ext cx="4001643" cy="2742074"/>
          </a:xfrm>
          <a:prstGeom prst="rect">
            <a:avLst/>
          </a:prstGeom>
        </p:spPr>
      </p:pic>
      <p:sp useBgFill="1">
        <p:nvSpPr>
          <p:cNvPr id="9" name="Espaço Reservado para Conteúdo 2"/>
          <p:cNvSpPr txBox="1">
            <a:spLocks/>
          </p:cNvSpPr>
          <p:nvPr/>
        </p:nvSpPr>
        <p:spPr>
          <a:xfrm>
            <a:off x="8957165" y="4080491"/>
            <a:ext cx="3196375" cy="251138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FFC000"/>
                </a:solidFill>
              </a:rPr>
              <a:t>O TRABALHO TEVE INÍCIO ÀS 14:30h  FINALIZADO ÀS 18:00h</a:t>
            </a:r>
          </a:p>
          <a:p>
            <a:endParaRPr lang="pt-BR" sz="3200" dirty="0"/>
          </a:p>
          <a:p>
            <a:endParaRPr lang="pt-BR" sz="3200" dirty="0"/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8593" y="6226865"/>
            <a:ext cx="11760557" cy="144780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ULTIMA LEITURA DE ESTOQUE </a:t>
            </a:r>
            <a:r>
              <a:rPr lang="pt-BR" sz="2400" b="1" dirty="0">
                <a:solidFill>
                  <a:srgbClr val="00B0F0"/>
                </a:solidFill>
              </a:rPr>
              <a:t>havia sido feita</a:t>
            </a:r>
            <a:r>
              <a:rPr lang="pt-BR" b="1" dirty="0">
                <a:solidFill>
                  <a:srgbClr val="00B0F0"/>
                </a:solidFill>
              </a:rPr>
              <a:t> EM OUTUBRO DE 2022</a:t>
            </a:r>
          </a:p>
          <a:p>
            <a:endParaRPr lang="pt-BR" dirty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729385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27" y="-449967"/>
            <a:ext cx="8891977" cy="4491880"/>
          </a:xfrm>
        </p:spPr>
        <p:txBody>
          <a:bodyPr>
            <a:noAutofit/>
          </a:bodyPr>
          <a:lstStyle/>
          <a:p>
            <a:r>
              <a:rPr lang="pt-BR" sz="7200" dirty="0"/>
              <a:t>2- CONTEXTO OPERACIONAL </a:t>
            </a:r>
            <a:endParaRPr lang="es-ES" sz="7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99464" y="4943061"/>
            <a:ext cx="3549121" cy="1828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461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987313"/>
            <a:ext cx="4302616" cy="1371600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A POWER MOTORES NASCE JULHO DE 2015 NA GARAGEM DA MORADIA DOS PROPRIETÁRIOS NA QD 17 DA EXP.DO SETOR O.   </a:t>
            </a:r>
            <a:br>
              <a:rPr lang="pt-BR" dirty="0"/>
            </a:br>
            <a:endParaRPr lang="es-ES" dirty="0"/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0" y="3220612"/>
            <a:ext cx="4302616" cy="211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/>
              <a:t>OS Proprietários GLEYDSON E CIMARA SÃO UM CASAL FORMADOS EM ADMINISTRAÇÃO DE EMPRESAS, QUE DERAM INÍCIO AO RELACIONAMENTO AINDA NA FACULDADE.</a:t>
            </a:r>
          </a:p>
          <a:p>
            <a:br>
              <a:rPr lang="pt-BR" sz="1000" dirty="0"/>
            </a:br>
            <a:endParaRPr lang="es-ES" sz="1000" dirty="0"/>
          </a:p>
        </p:txBody>
      </p:sp>
      <p:sp>
        <p:nvSpPr>
          <p:cNvPr id="4" name="AutoShape 2" descr="blob:https://web.whatsapp.com/854b9d54-a803-4ea9-8b60-64b1beb2ae1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73" y="382827"/>
            <a:ext cx="7534141" cy="563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37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189" y="4501045"/>
            <a:ext cx="10447588" cy="566738"/>
          </a:xfrm>
        </p:spPr>
        <p:txBody>
          <a:bodyPr>
            <a:normAutofit fontScale="90000"/>
          </a:bodyPr>
          <a:lstStyle/>
          <a:p>
            <a:r>
              <a:rPr lang="pt-BR" dirty="0"/>
              <a:t>COM O CRESCENTE  SUCESSO DA EMPRESA DECIDIRAM ENTÃO ALÇAR VOOS MAIORES, ALUGARAM UM PRÉDIO PARA FUNCIONAR COMO SEDE NO SETOR DE INDUSTRIAS PRO-DF NO SETOR  PSUL.</a:t>
            </a:r>
          </a:p>
        </p:txBody>
      </p:sp>
      <p:pic>
        <p:nvPicPr>
          <p:cNvPr id="5" name="Picture 2" descr="Foto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15751"/>
          <a:stretch>
            <a:fillRect/>
          </a:stretch>
        </p:blipFill>
        <p:spPr bwMode="auto">
          <a:xfrm>
            <a:off x="677098" y="167424"/>
            <a:ext cx="9644367" cy="37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99825" y="5424696"/>
            <a:ext cx="10447588" cy="969853"/>
          </a:xfrm>
        </p:spPr>
        <p:txBody>
          <a:bodyPr>
            <a:noAutofit/>
          </a:bodyPr>
          <a:lstStyle/>
          <a:p>
            <a:endParaRPr lang="pt-BR" sz="2000" dirty="0"/>
          </a:p>
          <a:p>
            <a:r>
              <a:rPr lang="pt-BR" sz="2000" dirty="0"/>
              <a:t>NA SEQUÊNCIA COMPRARAM  UM LOTE JUNTO A TERRACAP NA MESMA REGIÃO,PROCEDENDO ENTÃO SUA EDIFICAÇAO.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2008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17" y="1352916"/>
            <a:ext cx="8255357" cy="519928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8790" y="1633469"/>
            <a:ext cx="3410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SUA NOVA SEDE É INAUGURADA EM FEVEREIRO DE 2022.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4548" y="305797"/>
            <a:ext cx="11889405" cy="10266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5391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27" y="-449967"/>
            <a:ext cx="9886751" cy="4491880"/>
          </a:xfrm>
        </p:spPr>
        <p:txBody>
          <a:bodyPr>
            <a:noAutofit/>
          </a:bodyPr>
          <a:lstStyle/>
          <a:p>
            <a:r>
              <a:rPr lang="pt-BR" sz="7200" dirty="0"/>
              <a:t>3-REGIME TRIBUTÁRIO</a:t>
            </a:r>
            <a:endParaRPr lang="es-ES" sz="7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99464" y="4943061"/>
            <a:ext cx="3549121" cy="1828800"/>
          </a:xfrm>
        </p:spPr>
        <p:txBody>
          <a:bodyPr/>
          <a:lstStyle/>
          <a:p>
            <a:r>
              <a:rPr lang="pt-BR" sz="3200" dirty="0"/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92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53568" y="1175198"/>
            <a:ext cx="4280593" cy="1864216"/>
          </a:xfrm>
        </p:spPr>
        <p:txBody>
          <a:bodyPr>
            <a:noAutofit/>
          </a:bodyPr>
          <a:lstStyle/>
          <a:p>
            <a:r>
              <a:rPr lang="pt-BR" sz="3200" b="1" dirty="0"/>
              <a:t>Logo, a empresa já está </a:t>
            </a:r>
            <a:r>
              <a:rPr lang="pt-BR" sz="3200" b="1" dirty="0" err="1"/>
              <a:t>enquadrADa</a:t>
            </a:r>
            <a:r>
              <a:rPr lang="pt-BR" sz="3200" b="1" dirty="0"/>
              <a:t> no melhor regime possível:</a:t>
            </a:r>
            <a:endParaRPr lang="es-ES" sz="32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90719823"/>
              </p:ext>
            </p:extLst>
          </p:nvPr>
        </p:nvGraphicFramePr>
        <p:xfrm>
          <a:off x="-309093" y="206061"/>
          <a:ext cx="7429678" cy="4837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21" y="3157828"/>
            <a:ext cx="4172441" cy="219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Tex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946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27" y="-449968"/>
            <a:ext cx="9728358" cy="4957573"/>
          </a:xfrm>
        </p:spPr>
        <p:txBody>
          <a:bodyPr>
            <a:noAutofit/>
          </a:bodyPr>
          <a:lstStyle/>
          <a:p>
            <a:r>
              <a:rPr lang="pt-BR" sz="7200" dirty="0"/>
              <a:t>4- balanço patrimonial e </a:t>
            </a:r>
            <a:r>
              <a:rPr lang="pt-BR" sz="7200" dirty="0" err="1"/>
              <a:t>dre</a:t>
            </a:r>
            <a:endParaRPr lang="es-ES" sz="7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99464" y="4943061"/>
            <a:ext cx="3549121" cy="1828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5932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764" y="509666"/>
            <a:ext cx="4060945" cy="2087380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Demonstração de </a:t>
            </a:r>
            <a:r>
              <a:rPr lang="pt-BR" sz="36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PerfoRmaNce</a:t>
            </a: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Gerencial</a:t>
            </a:r>
            <a:endParaRPr lang="es-ES" sz="3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68833" y="5261547"/>
            <a:ext cx="3790354" cy="1262921"/>
          </a:xfrm>
        </p:spPr>
        <p:txBody>
          <a:bodyPr/>
          <a:lstStyle/>
          <a:p>
            <a:r>
              <a:rPr lang="pt-BR" b="1" dirty="0"/>
              <a:t>NOTA EXPLICATIVA:</a:t>
            </a:r>
          </a:p>
          <a:p>
            <a:r>
              <a:rPr lang="pt-BR" dirty="0"/>
              <a:t>VALORES MENSURADOS EM MILHARES R$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8004748" y="104931"/>
            <a:ext cx="4012246" cy="914400"/>
            <a:chOff x="0" y="-357593"/>
            <a:chExt cx="5993701" cy="1867906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0" y="-357593"/>
              <a:ext cx="5993701" cy="186790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52431" y="90604"/>
              <a:ext cx="5941270" cy="969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700" kern="1200" dirty="0"/>
                <a:t>PERIODO 12 MESES – MAIO/22 A ABR/23</a:t>
              </a:r>
              <a:endParaRPr lang="en-US" sz="2700" kern="1200" dirty="0"/>
            </a:p>
          </p:txBody>
        </p:sp>
      </p:grpSp>
      <p:graphicFrame>
        <p:nvGraphicFramePr>
          <p:cNvPr id="14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410518"/>
              </p:ext>
            </p:extLst>
          </p:nvPr>
        </p:nvGraphicFramePr>
        <p:xfrm>
          <a:off x="5021705" y="1973943"/>
          <a:ext cx="6995289" cy="443834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1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66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(+) Receita Bruta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 R$                              577.234,14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%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VENDAS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   R$                         </a:t>
                      </a:r>
                      <a:r>
                        <a:rPr lang="pt-BR" dirty="0"/>
                        <a:t>307.049,50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/>
                        <a:t>53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23">
                <a:tc>
                  <a:txBody>
                    <a:bodyPr/>
                    <a:lstStyle/>
                    <a:p>
                      <a:r>
                        <a:rPr lang="pt-BR" dirty="0"/>
                        <a:t>SERVIÇOS PRESTADOS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       R$                       </a:t>
                      </a:r>
                      <a:r>
                        <a:rPr lang="es-ES" baseline="0" dirty="0"/>
                        <a:t> </a:t>
                      </a:r>
                      <a:r>
                        <a:rPr lang="es-ES" dirty="0"/>
                        <a:t> 270.184,64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/>
                        <a:t>47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90">
                <a:tc>
                  <a:txBody>
                    <a:bodyPr/>
                    <a:lstStyle/>
                    <a:p>
                      <a:r>
                        <a:rPr lang="pt-BR" sz="1600" dirty="0"/>
                        <a:t>(-)CUSTOS OPERACIONAIS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/>
                        <a:t>R$                                519.000,00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b="1" dirty="0"/>
                        <a:t>R$ 58.234,14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Seta para baixo 15"/>
          <p:cNvSpPr/>
          <p:nvPr/>
        </p:nvSpPr>
        <p:spPr>
          <a:xfrm flipH="1" flipV="1">
            <a:off x="8065458" y="2597046"/>
            <a:ext cx="314794" cy="22860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7" name="Seta para baixo 16"/>
          <p:cNvSpPr/>
          <p:nvPr/>
        </p:nvSpPr>
        <p:spPr>
          <a:xfrm flipH="1">
            <a:off x="8161115" y="4812877"/>
            <a:ext cx="340406" cy="2923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96a9cd67-0a04-4b33-ae23-e58c9e95ca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783" y="740228"/>
            <a:ext cx="6715814" cy="599799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284491"/>
            <a:ext cx="44472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cap="all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rPr>
              <a:t>Balanço Patrimonial Gerencial</a:t>
            </a:r>
          </a:p>
        </p:txBody>
      </p:sp>
    </p:spTree>
    <p:extLst>
      <p:ext uri="{BB962C8B-B14F-4D97-AF65-F5344CB8AC3E}">
        <p14:creationId xmlns:p14="http://schemas.microsoft.com/office/powerpoint/2010/main" val="167597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67425" y="3875468"/>
            <a:ext cx="11887199" cy="30407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800" dirty="0" err="1"/>
              <a:t>Cnpj</a:t>
            </a:r>
            <a:r>
              <a:rPr lang="pt-BR" sz="4800" dirty="0"/>
              <a:t>: </a:t>
            </a:r>
            <a:r>
              <a:rPr lang="es-ES" sz="4800" dirty="0">
                <a:effectLst/>
              </a:rPr>
              <a:t>23.029.383/0001-26</a:t>
            </a:r>
          </a:p>
          <a:p>
            <a:pPr algn="ctr"/>
            <a:r>
              <a:rPr lang="es-ES" sz="4400" dirty="0" err="1">
                <a:effectLst/>
              </a:rPr>
              <a:t>Power</a:t>
            </a:r>
            <a:r>
              <a:rPr lang="es-ES" sz="4400" dirty="0">
                <a:effectLst/>
              </a:rPr>
              <a:t> </a:t>
            </a:r>
            <a:r>
              <a:rPr lang="es-ES" sz="4400" dirty="0" err="1">
                <a:effectLst/>
              </a:rPr>
              <a:t>serviços</a:t>
            </a:r>
            <a:r>
              <a:rPr lang="es-ES" sz="4400" dirty="0">
                <a:effectLst/>
              </a:rPr>
              <a:t> de </a:t>
            </a:r>
            <a:r>
              <a:rPr lang="es-ES" sz="4400" dirty="0" err="1">
                <a:effectLst/>
              </a:rPr>
              <a:t>eletrotecnica</a:t>
            </a:r>
            <a:r>
              <a:rPr lang="es-ES" sz="4400" dirty="0">
                <a:effectLst/>
              </a:rPr>
              <a:t> </a:t>
            </a:r>
            <a:r>
              <a:rPr lang="es-ES" sz="4400" dirty="0" err="1">
                <a:effectLst/>
              </a:rPr>
              <a:t>ltda</a:t>
            </a:r>
            <a:endParaRPr lang="pt-BR" sz="4400" dirty="0"/>
          </a:p>
          <a:p>
            <a:pPr algn="ctr"/>
            <a:r>
              <a:rPr lang="pt-BR" sz="4800" dirty="0" err="1">
                <a:effectLst/>
              </a:rPr>
              <a:t>Adec</a:t>
            </a:r>
            <a:r>
              <a:rPr lang="pt-BR" sz="4800" dirty="0">
                <a:effectLst/>
              </a:rPr>
              <a:t> Quadra 4 Conjunto F Lote 15 - Ceilândia, Brasília - DF, 72291-406</a:t>
            </a:r>
            <a:endParaRPr lang="pt-BR" sz="4800" dirty="0"/>
          </a:p>
        </p:txBody>
      </p:sp>
      <p:pic>
        <p:nvPicPr>
          <p:cNvPr id="1026" name="Picture 2" descr="Power eletrotécnica | Ceilândia D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b="1893"/>
          <a:stretch/>
        </p:blipFill>
        <p:spPr bwMode="auto">
          <a:xfrm>
            <a:off x="2859109" y="239884"/>
            <a:ext cx="6233375" cy="34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93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27" y="-449967"/>
            <a:ext cx="10665698" cy="4491880"/>
          </a:xfrm>
        </p:spPr>
        <p:txBody>
          <a:bodyPr>
            <a:noAutofit/>
          </a:bodyPr>
          <a:lstStyle/>
          <a:p>
            <a:r>
              <a:rPr lang="pt-BR" sz="7200" dirty="0"/>
              <a:t>5- pontos positivos e pontos de melhoria</a:t>
            </a:r>
            <a:endParaRPr lang="es-ES" sz="7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99464" y="4943061"/>
            <a:ext cx="3549121" cy="1828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7971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96FF54-8EA9-76BE-3AF1-52A2319DCC7A}"/>
              </a:ext>
            </a:extLst>
          </p:cNvPr>
          <p:cNvSpPr txBox="1"/>
          <p:nvPr/>
        </p:nvSpPr>
        <p:spPr>
          <a:xfrm>
            <a:off x="1177635" y="254000"/>
            <a:ext cx="912090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dirty="0">
                <a:solidFill>
                  <a:schemeClr val="accent1">
                    <a:lumMod val="75000"/>
                  </a:schemeClr>
                </a:solidFill>
              </a:rPr>
              <a:t>PONTOS POSITIVOS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09C2DB-D24A-9676-A40D-D591245E4EF6}"/>
              </a:ext>
            </a:extLst>
          </p:cNvPr>
          <p:cNvSpPr txBox="1"/>
          <p:nvPr/>
        </p:nvSpPr>
        <p:spPr>
          <a:xfrm flipV="1">
            <a:off x="4138937" y="5674236"/>
            <a:ext cx="351504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pt-BR" sz="2800" dirty="0"/>
            </a:br>
            <a:endParaRPr lang="pt-BR" sz="2800" dirty="0"/>
          </a:p>
        </p:txBody>
      </p:sp>
      <p:graphicFrame>
        <p:nvGraphicFramePr>
          <p:cNvPr id="8" name="CaixaDeTexto 2">
            <a:extLst>
              <a:ext uri="{FF2B5EF4-FFF2-40B4-BE49-F238E27FC236}">
                <a16:creationId xmlns:a16="http://schemas.microsoft.com/office/drawing/2014/main" id="{5F449127-36FA-F9DE-6174-854761023215}"/>
              </a:ext>
            </a:extLst>
          </p:cNvPr>
          <p:cNvGraphicFramePr/>
          <p:nvPr/>
        </p:nvGraphicFramePr>
        <p:xfrm>
          <a:off x="108483" y="894010"/>
          <a:ext cx="11569852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90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2A7D19-2F9E-AC66-97EF-E0A155A21991}"/>
              </a:ext>
            </a:extLst>
          </p:cNvPr>
          <p:cNvSpPr txBox="1"/>
          <p:nvPr/>
        </p:nvSpPr>
        <p:spPr>
          <a:xfrm>
            <a:off x="669851" y="1430179"/>
            <a:ext cx="3029313" cy="36759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PONTOS DE MELHORIA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7621F-3E53-4946-844E-C51246BF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64FE9-0F66-460B-89A3-79E9789ED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9DBA25F-9778-4AAE-BA46-C1D8CB68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aixaDeTexto 2">
            <a:extLst>
              <a:ext uri="{FF2B5EF4-FFF2-40B4-BE49-F238E27FC236}">
                <a16:creationId xmlns:a16="http://schemas.microsoft.com/office/drawing/2014/main" id="{3C7E8771-A73B-1F81-C3AF-48DD7F70A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7607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4940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6F7064-7497-1F6E-8C1D-B70EC0E07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DF718A4-74E6-D464-9DB2-190F63478AAA}"/>
              </a:ext>
            </a:extLst>
          </p:cNvPr>
          <p:cNvSpPr txBox="1"/>
          <p:nvPr/>
        </p:nvSpPr>
        <p:spPr>
          <a:xfrm>
            <a:off x="1751012" y="638355"/>
            <a:ext cx="8676222" cy="317164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800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9BB15E-FF8B-37B0-838B-D3E2346B1CE8}"/>
              </a:ext>
            </a:extLst>
          </p:cNvPr>
          <p:cNvSpPr txBox="1"/>
          <p:nvPr/>
        </p:nvSpPr>
        <p:spPr>
          <a:xfrm>
            <a:off x="444826" y="-2179"/>
            <a:ext cx="1149491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800" dirty="0">
                <a:solidFill>
                  <a:schemeClr val="accent1">
                    <a:lumMod val="75000"/>
                  </a:schemeClr>
                </a:solidFill>
              </a:rPr>
              <a:t>IMPLEMENTANDO OS 5s NA POWER MOTORS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9637C5-DA6D-5D89-5F89-30BCBA3B6841}"/>
              </a:ext>
            </a:extLst>
          </p:cNvPr>
          <p:cNvSpPr txBox="1"/>
          <p:nvPr/>
        </p:nvSpPr>
        <p:spPr>
          <a:xfrm>
            <a:off x="4968815" y="4752137"/>
            <a:ext cx="4799162" cy="576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C41C7D-9A33-A8CE-8E91-C4BB4F5B0797}"/>
              </a:ext>
            </a:extLst>
          </p:cNvPr>
          <p:cNvSpPr txBox="1"/>
          <p:nvPr/>
        </p:nvSpPr>
        <p:spPr>
          <a:xfrm>
            <a:off x="341135" y="677042"/>
            <a:ext cx="11511472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SENSO DE UTILIZAÇÃO</a:t>
            </a:r>
          </a:p>
          <a:p>
            <a:r>
              <a:rPr lang="pt-BR" dirty="0"/>
              <a:t>IDENTIFICAR TUDO QUE É UTILIZADO NA POWER PARA A PRESTAÇÃO DE SERVIÇOS E DESCARTAR MATERIAIS QUE NÃO PODEM SER REUTLIZADOS. .</a:t>
            </a:r>
          </a:p>
          <a:p>
            <a:endParaRPr lang="pt-BR" dirty="0"/>
          </a:p>
          <a:p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SENSO DE ORGANIZAÇÃO</a:t>
            </a:r>
            <a:br>
              <a:rPr lang="pt-BR" dirty="0"/>
            </a:br>
            <a:r>
              <a:rPr lang="pt-BR" dirty="0"/>
              <a:t>ORGANIZAR E CATEGORIZAR OS ITENS, DIFERENCIANDO OS MAIS E OS </a:t>
            </a:r>
            <a:br>
              <a:rPr lang="pt-BR" dirty="0"/>
            </a:br>
            <a:r>
              <a:rPr lang="pt-BR" dirty="0"/>
              <a:t>MENOS UTILIZADOS PARA UMA MELHOR LOCALIZAÇÃO DOS EQUIPAMENTOS </a:t>
            </a:r>
            <a:br>
              <a:rPr lang="pt-BR" dirty="0"/>
            </a:br>
            <a:r>
              <a:rPr lang="pt-BR" dirty="0"/>
              <a:t>QUE SERÃO UTILIZADOS NA PRESTAÇÃO DE SERVIÇOS OU NA VENDA DE </a:t>
            </a:r>
            <a:br>
              <a:rPr lang="pt-BR" dirty="0"/>
            </a:br>
            <a:r>
              <a:rPr lang="pt-BR" dirty="0"/>
              <a:t>UM DETERMINADO ITEM.</a:t>
            </a:r>
          </a:p>
          <a:p>
            <a:endParaRPr lang="pt-BR" dirty="0"/>
          </a:p>
          <a:p>
            <a:r>
              <a:rPr lang="pt-BR" sz="2400" b="1" dirty="0">
                <a:solidFill>
                  <a:srgbClr val="FF0000"/>
                </a:solidFill>
              </a:rPr>
              <a:t>SENSO DE LIMPEZA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/>
              <a:t>MANTER AS ROTINAS DE LIMPEZA PARA O AMBIENTE DE TRABALHO</a:t>
            </a:r>
          </a:p>
          <a:p>
            <a:r>
              <a:rPr lang="pt-BR" dirty="0"/>
              <a:t>PERMANECER LIMPO E AGRADAVEL AOS SEUS CLIENTES.</a:t>
            </a:r>
            <a:br>
              <a:rPr lang="pt-BR" dirty="0"/>
            </a:br>
            <a:br>
              <a:rPr lang="pt-BR" dirty="0"/>
            </a:br>
            <a:r>
              <a:rPr lang="pt-BR" sz="2400" b="1" dirty="0">
                <a:solidFill>
                  <a:srgbClr val="FFC000"/>
                </a:solidFill>
              </a:rPr>
              <a:t>SENSO DE SAÚDE E HIGIENE</a:t>
            </a:r>
            <a:br>
              <a:rPr lang="pt-BR" b="1" dirty="0"/>
            </a:br>
            <a:r>
              <a:rPr lang="pt-BR" dirty="0"/>
              <a:t>GARANTIR QUE A POWER MANTENHA UM AMBIENTE AGRADAVEL QUE </a:t>
            </a:r>
            <a:br>
              <a:rPr lang="pt-BR" dirty="0"/>
            </a:br>
            <a:r>
              <a:rPr lang="pt-BR" dirty="0"/>
              <a:t>PROPORCIONE BEM ESTAR E UMA BOA CONVIVÊNCIA .</a:t>
            </a:r>
            <a:br>
              <a:rPr lang="pt-BR" dirty="0"/>
            </a:br>
            <a:br>
              <a:rPr lang="pt-BR" dirty="0"/>
            </a:br>
            <a:r>
              <a:rPr lang="pt-BR" sz="2400" b="1" dirty="0">
                <a:solidFill>
                  <a:srgbClr val="00B0F0"/>
                </a:solidFill>
              </a:rPr>
              <a:t>SENSO DE AUTODISCIPLINA</a:t>
            </a:r>
            <a:br>
              <a:rPr lang="pt-BR" dirty="0"/>
            </a:br>
            <a:r>
              <a:rPr lang="pt-BR" dirty="0"/>
              <a:t>ASSEGURAR QUE TODO O TRABALHO SERÁ FEITO E MANTIDO.</a:t>
            </a:r>
          </a:p>
        </p:txBody>
      </p:sp>
      <p:pic>
        <p:nvPicPr>
          <p:cNvPr id="15" name="Imagem 15">
            <a:extLst>
              <a:ext uri="{FF2B5EF4-FFF2-40B4-BE49-F238E27FC236}">
                <a16:creationId xmlns:a16="http://schemas.microsoft.com/office/drawing/2014/main" id="{3294B9DC-88A5-4007-7E13-F05908D6F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787" y="2500582"/>
            <a:ext cx="4361909" cy="4357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89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422" y="0"/>
            <a:ext cx="6421561" cy="932596"/>
          </a:xfrm>
        </p:spPr>
        <p:txBody>
          <a:bodyPr>
            <a:noAutofit/>
          </a:bodyPr>
          <a:lstStyle/>
          <a:p>
            <a:r>
              <a:rPr lang="pt-BR" sz="4000" dirty="0"/>
              <a:t>Memória  de cálculo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404433" y="698309"/>
            <a:ext cx="9906000" cy="838200"/>
          </a:xfrm>
        </p:spPr>
        <p:txBody>
          <a:bodyPr/>
          <a:lstStyle/>
          <a:p>
            <a:r>
              <a:rPr lang="pt-BR" dirty="0"/>
              <a:t>Regime   tributário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2" y="2234818"/>
            <a:ext cx="11905857" cy="34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39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2A7D19-2F9E-AC66-97EF-E0A155A21991}"/>
              </a:ext>
            </a:extLst>
          </p:cNvPr>
          <p:cNvSpPr txBox="1"/>
          <p:nvPr/>
        </p:nvSpPr>
        <p:spPr>
          <a:xfrm>
            <a:off x="0" y="206686"/>
            <a:ext cx="4150085" cy="36759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 err="1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componentes</a:t>
            </a:r>
            <a:endParaRPr lang="en-US" sz="4000" cap="all" dirty="0">
              <a:ln w="3175" cmpd="sng">
                <a:noFill/>
              </a:ln>
              <a:solidFill>
                <a:schemeClr val="accent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7621F-3E53-4946-844E-C51246BF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64FE9-0F66-460B-89A3-79E9789ED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9DBA25F-9778-4AAE-BA46-C1D8CB68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4312404"/>
              </p:ext>
            </p:extLst>
          </p:nvPr>
        </p:nvGraphicFramePr>
        <p:xfrm>
          <a:off x="3822164" y="90152"/>
          <a:ext cx="8128000" cy="655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2636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83" y="2065864"/>
            <a:ext cx="4689498" cy="351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23" y="0"/>
            <a:ext cx="9905999" cy="2743199"/>
          </a:xfrm>
        </p:spPr>
        <p:txBody>
          <a:bodyPr/>
          <a:lstStyle/>
          <a:p>
            <a:r>
              <a:rPr lang="es-ES" dirty="0" err="1"/>
              <a:t>Encontros</a:t>
            </a:r>
            <a:r>
              <a:rPr lang="es-ES" dirty="0"/>
              <a:t> extra aula</a:t>
            </a:r>
          </a:p>
        </p:txBody>
      </p:sp>
      <p:sp>
        <p:nvSpPr>
          <p:cNvPr id="5" name="AutoShape 2" descr="blob:https://web.whatsapp.com/59538927-9c98-49ad-847a-caa158253e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5" descr="blob:https://web.whatsapp.com/ad86decd-997e-4b4a-a4fd-7b296b49e3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61371"/>
            <a:ext cx="2941213" cy="392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1" y="-40028"/>
            <a:ext cx="3212193" cy="428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2" y="2658096"/>
            <a:ext cx="2947618" cy="393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49711"/>
            <a:ext cx="3142709" cy="233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46" y="160338"/>
            <a:ext cx="3222418" cy="42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181" y="3417947"/>
            <a:ext cx="2223183" cy="296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178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925" y="299434"/>
            <a:ext cx="7268493" cy="1371600"/>
          </a:xfrm>
        </p:spPr>
        <p:txBody>
          <a:bodyPr>
            <a:noAutofit/>
          </a:bodyPr>
          <a:lstStyle/>
          <a:p>
            <a:r>
              <a:rPr lang="pt-BR" sz="8000" dirty="0"/>
              <a:t>SUMÁRIO</a:t>
            </a:r>
            <a:endParaRPr lang="es-ES" sz="80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03529" y="2005884"/>
            <a:ext cx="10784426" cy="3957034"/>
          </a:xfrm>
        </p:spPr>
        <p:txBody>
          <a:bodyPr>
            <a:normAutofit fontScale="77500" lnSpcReduction="20000"/>
          </a:bodyPr>
          <a:lstStyle/>
          <a:p>
            <a:endParaRPr lang="pt-BR" sz="2800" dirty="0"/>
          </a:p>
          <a:p>
            <a:r>
              <a:rPr lang="pt-BR" sz="2800" b="1" dirty="0"/>
              <a:t>HISTÓRICO............................................................................04-05</a:t>
            </a:r>
          </a:p>
          <a:p>
            <a:r>
              <a:rPr lang="pt-BR" sz="2800" b="1" dirty="0"/>
              <a:t>INVENTÁRIO </a:t>
            </a:r>
            <a:r>
              <a:rPr lang="pt-BR" sz="2800" b="1"/>
              <a:t>.........................................................................06-10</a:t>
            </a:r>
            <a:endParaRPr lang="pt-BR" sz="2800" b="1" dirty="0"/>
          </a:p>
          <a:p>
            <a:r>
              <a:rPr lang="pt-BR" sz="2800" b="1" dirty="0"/>
              <a:t>CONTEXTO OPERACIONAL .................................................11-14</a:t>
            </a:r>
          </a:p>
          <a:p>
            <a:r>
              <a:rPr lang="pt-BR" sz="2800" b="1" dirty="0"/>
              <a:t>REGIME DE TRIBUTAÇÃO.......................................................15-16</a:t>
            </a:r>
          </a:p>
          <a:p>
            <a:r>
              <a:rPr lang="pt-BR" sz="2800" b="1" dirty="0"/>
              <a:t>BALANÇO PATRIMONIAL E DRE............................................17-19</a:t>
            </a:r>
          </a:p>
          <a:p>
            <a:r>
              <a:rPr lang="pt-BR" sz="2800" b="1" dirty="0"/>
              <a:t>PONTOS POSITIVOS E PONTOS DE MELHORIA.....................20-23</a:t>
            </a:r>
          </a:p>
          <a:p>
            <a:r>
              <a:rPr lang="pt-BR" sz="2800" b="1" dirty="0"/>
              <a:t>MEMÓRIA DE CÁLCULO.........................................................24</a:t>
            </a:r>
          </a:p>
          <a:p>
            <a:r>
              <a:rPr lang="pt-BR" sz="2800" b="1" dirty="0"/>
              <a:t>INTEGRANTES DO PROJETO.........................................................25-26</a:t>
            </a:r>
          </a:p>
          <a:p>
            <a:endParaRPr lang="pt-BR" dirty="0"/>
          </a:p>
          <a:p>
            <a:endParaRPr lang="pt-BR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489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837127"/>
            <a:ext cx="6727580" cy="2225992"/>
          </a:xfrm>
        </p:spPr>
        <p:txBody>
          <a:bodyPr>
            <a:noAutofit/>
          </a:bodyPr>
          <a:lstStyle/>
          <a:p>
            <a:r>
              <a:rPr lang="pt-BR" sz="4000" dirty="0"/>
              <a:t>histórico</a:t>
            </a:r>
            <a:endParaRPr lang="es-ES" sz="40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0" y="1519708"/>
            <a:ext cx="6650195" cy="1880315"/>
          </a:xfrm>
        </p:spPr>
        <p:txBody>
          <a:bodyPr>
            <a:normAutofit/>
          </a:bodyPr>
          <a:lstStyle/>
          <a:p>
            <a:r>
              <a:rPr lang="pt-BR" sz="3200" dirty="0"/>
              <a:t>Power eletrônica.</a:t>
            </a:r>
          </a:p>
          <a:p>
            <a:r>
              <a:rPr lang="pt-BR" sz="3200" dirty="0"/>
              <a:t>de propriedade do casal </a:t>
            </a:r>
            <a:r>
              <a:rPr lang="pt-BR" sz="3200" dirty="0" err="1"/>
              <a:t>gleydson</a:t>
            </a:r>
            <a:r>
              <a:rPr lang="pt-BR" sz="3200" dirty="0"/>
              <a:t> cruz e </a:t>
            </a:r>
            <a:r>
              <a:rPr lang="pt-BR" sz="3200" dirty="0" err="1"/>
              <a:t>cimara</a:t>
            </a:r>
            <a:r>
              <a:rPr lang="pt-BR" sz="3200" dirty="0"/>
              <a:t> </a:t>
            </a:r>
            <a:r>
              <a:rPr lang="pt-BR" sz="3200" dirty="0" err="1"/>
              <a:t>lisboa</a:t>
            </a:r>
            <a:r>
              <a:rPr lang="pt-BR" sz="3200" dirty="0"/>
              <a:t> , </a:t>
            </a:r>
            <a:endParaRPr lang="es-ES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850" y="234107"/>
            <a:ext cx="5438773" cy="3064098"/>
          </a:xfrm>
          <a:prstGeom prst="rect">
            <a:avLst/>
          </a:prstGeom>
        </p:spPr>
      </p:pic>
      <p:sp>
        <p:nvSpPr>
          <p:cNvPr id="7" name="Espaço Reservado para Texto 3"/>
          <p:cNvSpPr txBox="1">
            <a:spLocks/>
          </p:cNvSpPr>
          <p:nvPr/>
        </p:nvSpPr>
        <p:spPr>
          <a:xfrm>
            <a:off x="106296" y="2625144"/>
            <a:ext cx="11962327" cy="382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tem a sua expertise no seguimento de motores elétricos, bombas d´agua, montagem de painéis elétricos entre outras. Sendo referencia na região em seu segmento a mesma está no mercado HÁ 8 anos.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69388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837127"/>
            <a:ext cx="6727580" cy="2225992"/>
          </a:xfrm>
        </p:spPr>
        <p:txBody>
          <a:bodyPr>
            <a:noAutofit/>
          </a:bodyPr>
          <a:lstStyle/>
          <a:p>
            <a:r>
              <a:rPr lang="es-ES" sz="7200" dirty="0"/>
              <a:t>HISTÓRICO</a:t>
            </a:r>
          </a:p>
        </p:txBody>
      </p:sp>
      <p:sp>
        <p:nvSpPr>
          <p:cNvPr id="6" name="Espaço Reservado para Texto 3"/>
          <p:cNvSpPr txBox="1">
            <a:spLocks/>
          </p:cNvSpPr>
          <p:nvPr/>
        </p:nvSpPr>
        <p:spPr>
          <a:xfrm>
            <a:off x="0" y="1281659"/>
            <a:ext cx="6650195" cy="5466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9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Além da prestação de serviços de reparo e instalação a </a:t>
            </a:r>
            <a:r>
              <a:rPr lang="pt-BR" sz="3200" dirty="0" err="1"/>
              <a:t>power</a:t>
            </a:r>
            <a:r>
              <a:rPr lang="pt-BR" sz="3200" dirty="0"/>
              <a:t> também oferece a venda de peças, acessórios e diversos tipos de motores.</a:t>
            </a:r>
          </a:p>
          <a:p>
            <a:r>
              <a:rPr lang="pt-BR" sz="3200" dirty="0"/>
              <a:t>Nasceu como uma empresa familiar, assim permanece mas com profissionalismo e competência. </a:t>
            </a:r>
            <a:endParaRPr lang="es-ES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17" y="895293"/>
            <a:ext cx="5657704" cy="423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4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27" y="-449967"/>
            <a:ext cx="8891977" cy="4491880"/>
          </a:xfrm>
        </p:spPr>
        <p:txBody>
          <a:bodyPr>
            <a:noAutofit/>
          </a:bodyPr>
          <a:lstStyle/>
          <a:p>
            <a:r>
              <a:rPr lang="pt-BR" sz="7200" dirty="0"/>
              <a:t>1- Inventário</a:t>
            </a:r>
            <a:endParaRPr lang="es-ES" sz="7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599464" y="4943061"/>
            <a:ext cx="3549121" cy="18288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48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2228044" y="850006"/>
          <a:ext cx="7401700" cy="559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088572" y="0"/>
            <a:ext cx="9905999" cy="2743199"/>
          </a:xfrm>
        </p:spPr>
        <p:txBody>
          <a:bodyPr/>
          <a:lstStyle/>
          <a:p>
            <a:r>
              <a:rPr lang="es-ES" dirty="0"/>
              <a:t>Estoque </a:t>
            </a:r>
          </a:p>
        </p:txBody>
      </p:sp>
    </p:spTree>
    <p:extLst>
      <p:ext uri="{BB962C8B-B14F-4D97-AF65-F5344CB8AC3E}">
        <p14:creationId xmlns:p14="http://schemas.microsoft.com/office/powerpoint/2010/main" val="43658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088572" y="0"/>
            <a:ext cx="9905999" cy="2743199"/>
          </a:xfrm>
        </p:spPr>
        <p:txBody>
          <a:bodyPr/>
          <a:lstStyle/>
          <a:p>
            <a:r>
              <a:rPr lang="es-ES" dirty="0"/>
              <a:t>Capital </a:t>
            </a:r>
            <a:r>
              <a:rPr lang="es-ES" dirty="0" err="1"/>
              <a:t>fixo</a:t>
            </a:r>
            <a:r>
              <a:rPr lang="es-ES" dirty="0"/>
              <a:t>  r$1.200.000,00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88572" y="214437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Automóveis –           R$ 400.000,00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Lote + Edificação – R$ 700.000,00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Ferramental-             R$100.000,00</a:t>
            </a:r>
          </a:p>
        </p:txBody>
      </p:sp>
    </p:spTree>
    <p:extLst>
      <p:ext uri="{BB962C8B-B14F-4D97-AF65-F5344CB8AC3E}">
        <p14:creationId xmlns:p14="http://schemas.microsoft.com/office/powerpoint/2010/main" val="401038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982" y="-523739"/>
            <a:ext cx="9905999" cy="2743199"/>
          </a:xfrm>
        </p:spPr>
        <p:txBody>
          <a:bodyPr/>
          <a:lstStyle/>
          <a:p>
            <a:r>
              <a:rPr lang="pt-BR" dirty="0"/>
              <a:t>VISITAS</a:t>
            </a:r>
            <a:endParaRPr lang="es-E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90153" y="3430413"/>
            <a:ext cx="6014434" cy="838200"/>
          </a:xfrm>
        </p:spPr>
        <p:txBody>
          <a:bodyPr>
            <a:noAutofit/>
          </a:bodyPr>
          <a:lstStyle/>
          <a:p>
            <a:r>
              <a:rPr lang="pt-BR" sz="4000" dirty="0"/>
              <a:t>Primeira visita COM</a:t>
            </a:r>
          </a:p>
          <a:p>
            <a:r>
              <a:rPr lang="pt-BR" sz="4000" dirty="0"/>
              <a:t>os Proprietários DA</a:t>
            </a:r>
          </a:p>
          <a:p>
            <a:r>
              <a:rPr lang="pt-BR" sz="4000" dirty="0"/>
              <a:t>POWER MOTORES </a:t>
            </a:r>
          </a:p>
          <a:p>
            <a:endParaRPr lang="es-ES" sz="4000" dirty="0"/>
          </a:p>
        </p:txBody>
      </p:sp>
      <p:sp>
        <p:nvSpPr>
          <p:cNvPr id="5" name="AutoShape 2" descr="blob:https://web.whatsapp.com/f58f232e-afd2-4802-b044-143ac176516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94" y="540912"/>
            <a:ext cx="6078830" cy="455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Texto 2"/>
          <p:cNvSpPr txBox="1">
            <a:spLocks/>
          </p:cNvSpPr>
          <p:nvPr/>
        </p:nvSpPr>
        <p:spPr>
          <a:xfrm>
            <a:off x="560758" y="3597316"/>
            <a:ext cx="5446735" cy="9444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/>
              <a:t>Data 17/06/2023</a:t>
            </a:r>
          </a:p>
          <a:p>
            <a:endParaRPr lang="pt-BR" sz="2800" dirty="0"/>
          </a:p>
          <a:p>
            <a:endParaRPr lang="es-ES" sz="400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4093909" y="5204136"/>
            <a:ext cx="7992415" cy="1447800"/>
          </a:xfrm>
        </p:spPr>
        <p:txBody>
          <a:bodyPr>
            <a:noAutofit/>
          </a:bodyPr>
          <a:lstStyle/>
          <a:p>
            <a:r>
              <a:rPr lang="pt-BR" sz="2400" dirty="0"/>
              <a:t>Aluno </a:t>
            </a:r>
            <a:r>
              <a:rPr lang="pt-BR" sz="2400" dirty="0" err="1"/>
              <a:t>edelson</a:t>
            </a:r>
            <a:r>
              <a:rPr lang="pt-BR" sz="2400" dirty="0"/>
              <a:t> </a:t>
            </a:r>
          </a:p>
          <a:p>
            <a:r>
              <a:rPr lang="pt-BR" sz="2400" dirty="0"/>
              <a:t>Os proprietários </a:t>
            </a:r>
            <a:r>
              <a:rPr lang="pt-BR" sz="2400" dirty="0" err="1"/>
              <a:t>gleydson</a:t>
            </a:r>
            <a:r>
              <a:rPr lang="pt-BR" sz="2400" dirty="0"/>
              <a:t> e </a:t>
            </a:r>
            <a:r>
              <a:rPr lang="pt-BR" sz="2400" dirty="0" err="1"/>
              <a:t>cimara</a:t>
            </a:r>
            <a:endParaRPr lang="pt-BR" sz="2400" dirty="0"/>
          </a:p>
          <a:p>
            <a:r>
              <a:rPr lang="pt-BR" sz="2400" dirty="0"/>
              <a:t>O docente professor </a:t>
            </a:r>
            <a:r>
              <a:rPr lang="pt-BR" sz="2400" dirty="0" err="1"/>
              <a:t>joão</a:t>
            </a:r>
            <a:r>
              <a:rPr lang="pt-BR" sz="2400" dirty="0"/>
              <a:t> </a:t>
            </a:r>
            <a:r>
              <a:rPr lang="pt-BR" sz="2400" dirty="0" err="1"/>
              <a:t>carlos</a:t>
            </a:r>
            <a:r>
              <a:rPr lang="pt-BR" sz="2400" dirty="0"/>
              <a:t> </a:t>
            </a:r>
            <a:r>
              <a:rPr lang="pt-BR" sz="2400" dirty="0" err="1"/>
              <a:t>gonçalves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12356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697</Words>
  <Application>Microsoft Office PowerPoint</Application>
  <PresentationFormat>Widescreen</PresentationFormat>
  <Paragraphs>120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Century Gothic</vt:lpstr>
      <vt:lpstr>Mesh</vt:lpstr>
      <vt:lpstr>Apresentação do PowerPoint</vt:lpstr>
      <vt:lpstr>Apresentação do PowerPoint</vt:lpstr>
      <vt:lpstr>SUMÁRIO</vt:lpstr>
      <vt:lpstr>histórico</vt:lpstr>
      <vt:lpstr>HISTÓRICO</vt:lpstr>
      <vt:lpstr>1- Inventário</vt:lpstr>
      <vt:lpstr>Estoque </vt:lpstr>
      <vt:lpstr>Capital fixo  r$1.200.000,00</vt:lpstr>
      <vt:lpstr>VISITAS</vt:lpstr>
      <vt:lpstr>1ª VISITA</vt:lpstr>
      <vt:lpstr>2- CONTEXTO OPERACIONAL </vt:lpstr>
      <vt:lpstr>A POWER MOTORES NASCE JULHO DE 2015 NA GARAGEM DA MORADIA DOS PROPRIETÁRIOS NA QD 17 DA EXP.DO SETOR O.    </vt:lpstr>
      <vt:lpstr>COM O CRESCENTE  SUCESSO DA EMPRESA DECIDIRAM ENTÃO ALÇAR VOOS MAIORES, ALUGARAM UM PRÉDIO PARA FUNCIONAR COMO SEDE NO SETOR DE INDUSTRIAS PRO-DF NO SETOR  PSUL.</vt:lpstr>
      <vt:lpstr>Apresentação do PowerPoint</vt:lpstr>
      <vt:lpstr>3-REGIME TRIBUTÁRIO</vt:lpstr>
      <vt:lpstr>Logo, a empresa já está enquadrADa no melhor regime possível:</vt:lpstr>
      <vt:lpstr>4- balanço patrimonial e dre</vt:lpstr>
      <vt:lpstr>Demonstração de PerfoRmaNce Gerencial</vt:lpstr>
      <vt:lpstr>Apresentação do PowerPoint</vt:lpstr>
      <vt:lpstr>5- pontos positivos e pontos de melhoria</vt:lpstr>
      <vt:lpstr>Apresentação do PowerPoint</vt:lpstr>
      <vt:lpstr>Apresentação do PowerPoint</vt:lpstr>
      <vt:lpstr>Apresentação do PowerPoint</vt:lpstr>
      <vt:lpstr>Memória  de cálculo</vt:lpstr>
      <vt:lpstr>Apresentação do PowerPoint</vt:lpstr>
      <vt:lpstr>Encontros extra aula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Pc home out 2019</dc:creator>
  <cp:lastModifiedBy>Joao Carlos Goncalves</cp:lastModifiedBy>
  <cp:revision>402</cp:revision>
  <dcterms:created xsi:type="dcterms:W3CDTF">2023-06-19T01:42:54Z</dcterms:created>
  <dcterms:modified xsi:type="dcterms:W3CDTF">2023-07-03T11:09:14Z</dcterms:modified>
</cp:coreProperties>
</file>