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Poppins"/>
      <p:bold r:id="rId16"/>
      <p:boldItalic r:id="rId17"/>
    </p:embeddedFont>
    <p:embeddedFont>
      <p:font typeface="Poppins Medium"/>
      <p:regular r:id="rId18"/>
      <p:bold r:id="rId19"/>
      <p:italic r:id="rId20"/>
      <p:boldItalic r:id="rId21"/>
    </p:embeddedFont>
    <p:embeddedFont>
      <p:font typeface="Poppins Black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hDZW0Tb507HHDd5O1bHlP/zY88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italic.fntdata"/><Relationship Id="rId11" Type="http://schemas.openxmlformats.org/officeDocument/2006/relationships/slide" Target="slides/slide6.xml"/><Relationship Id="rId22" Type="http://schemas.openxmlformats.org/officeDocument/2006/relationships/font" Target="fonts/PoppinsBlack-bold.fntdata"/><Relationship Id="rId10" Type="http://schemas.openxmlformats.org/officeDocument/2006/relationships/slide" Target="slides/slide5.xml"/><Relationship Id="rId21" Type="http://schemas.openxmlformats.org/officeDocument/2006/relationships/font" Target="fonts/PoppinsMedium-bold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Poppins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boldItalic.fntdata"/><Relationship Id="rId16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Medium-bold.fntdata"/><Relationship Id="rId6" Type="http://schemas.openxmlformats.org/officeDocument/2006/relationships/slide" Target="slides/slide1.xml"/><Relationship Id="rId18" Type="http://schemas.openxmlformats.org/officeDocument/2006/relationships/font" Target="fonts/Poppins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8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Relationship Id="rId5" Type="http://schemas.openxmlformats.org/officeDocument/2006/relationships/image" Target="../media/image10.jpg"/><Relationship Id="rId6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23.jpg"/><Relationship Id="rId6" Type="http://schemas.openxmlformats.org/officeDocument/2006/relationships/image" Target="../media/image4.jpg"/><Relationship Id="rId7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14.jpg"/><Relationship Id="rId7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Relationship Id="rId4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24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9591" l="0" r="0" t="-5959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859051" y="8068208"/>
            <a:ext cx="11466685" cy="1190092"/>
            <a:chOff x="0" y="0"/>
            <a:chExt cx="2778015" cy="288321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2778015" cy="288321"/>
            </a:xfrm>
            <a:custGeom>
              <a:rect b="b" l="l" r="r" t="t"/>
              <a:pathLst>
                <a:path extrusionOk="0" h="288321" w="2778015">
                  <a:moveTo>
                    <a:pt x="67517" y="0"/>
                  </a:moveTo>
                  <a:lnTo>
                    <a:pt x="2710498" y="0"/>
                  </a:lnTo>
                  <a:cubicBezTo>
                    <a:pt x="2728405" y="0"/>
                    <a:pt x="2745578" y="7113"/>
                    <a:pt x="2758240" y="19775"/>
                  </a:cubicBezTo>
                  <a:cubicBezTo>
                    <a:pt x="2770901" y="32437"/>
                    <a:pt x="2778015" y="49610"/>
                    <a:pt x="2778015" y="67517"/>
                  </a:cubicBezTo>
                  <a:lnTo>
                    <a:pt x="2778015" y="220805"/>
                  </a:lnTo>
                  <a:cubicBezTo>
                    <a:pt x="2778015" y="238711"/>
                    <a:pt x="2770901" y="255884"/>
                    <a:pt x="2758240" y="268546"/>
                  </a:cubicBezTo>
                  <a:cubicBezTo>
                    <a:pt x="2745578" y="281208"/>
                    <a:pt x="2728405" y="288321"/>
                    <a:pt x="2710498" y="288321"/>
                  </a:cubicBezTo>
                  <a:lnTo>
                    <a:pt x="67517" y="288321"/>
                  </a:lnTo>
                  <a:cubicBezTo>
                    <a:pt x="30228" y="288321"/>
                    <a:pt x="0" y="258093"/>
                    <a:pt x="0" y="220805"/>
                  </a:cubicBezTo>
                  <a:lnTo>
                    <a:pt x="0" y="67517"/>
                  </a:lnTo>
                  <a:cubicBezTo>
                    <a:pt x="0" y="49610"/>
                    <a:pt x="7113" y="32437"/>
                    <a:pt x="19775" y="19775"/>
                  </a:cubicBezTo>
                  <a:cubicBezTo>
                    <a:pt x="32437" y="7113"/>
                    <a:pt x="49610" y="0"/>
                    <a:pt x="6751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28575"/>
              <a:ext cx="2778015" cy="259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12543187" y="8068208"/>
            <a:ext cx="3674077" cy="1190092"/>
            <a:chOff x="0" y="0"/>
            <a:chExt cx="1163060" cy="376733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1163060" cy="376733"/>
            </a:xfrm>
            <a:custGeom>
              <a:rect b="b" l="l" r="r" t="t"/>
              <a:pathLst>
                <a:path extrusionOk="0" h="376733" w="1163060">
                  <a:moveTo>
                    <a:pt x="188367" y="0"/>
                  </a:moveTo>
                  <a:lnTo>
                    <a:pt x="974693" y="0"/>
                  </a:lnTo>
                  <a:cubicBezTo>
                    <a:pt x="1078725" y="0"/>
                    <a:pt x="1163060" y="84335"/>
                    <a:pt x="1163060" y="188367"/>
                  </a:cubicBezTo>
                  <a:lnTo>
                    <a:pt x="1163060" y="188367"/>
                  </a:lnTo>
                  <a:cubicBezTo>
                    <a:pt x="1163060" y="238325"/>
                    <a:pt x="1143214" y="286237"/>
                    <a:pt x="1107888" y="321562"/>
                  </a:cubicBezTo>
                  <a:cubicBezTo>
                    <a:pt x="1072563" y="356888"/>
                    <a:pt x="1024651" y="376733"/>
                    <a:pt x="974693" y="376733"/>
                  </a:cubicBezTo>
                  <a:lnTo>
                    <a:pt x="188367" y="376733"/>
                  </a:lnTo>
                  <a:cubicBezTo>
                    <a:pt x="84335" y="376733"/>
                    <a:pt x="0" y="292399"/>
                    <a:pt x="0" y="188367"/>
                  </a:cubicBezTo>
                  <a:lnTo>
                    <a:pt x="0" y="188367"/>
                  </a:lnTo>
                  <a:cubicBezTo>
                    <a:pt x="0" y="84335"/>
                    <a:pt x="84335" y="0"/>
                    <a:pt x="18836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28575"/>
              <a:ext cx="1163060" cy="348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>
            <a:off x="16439491" y="8253350"/>
            <a:ext cx="819809" cy="819809"/>
          </a:xfrm>
          <a:custGeom>
            <a:rect b="b" l="l" r="r" t="t"/>
            <a:pathLst>
              <a:path extrusionOk="0" h="819809" w="819809">
                <a:moveTo>
                  <a:pt x="0" y="0"/>
                </a:moveTo>
                <a:lnTo>
                  <a:pt x="819809" y="0"/>
                </a:lnTo>
                <a:lnTo>
                  <a:pt x="819809" y="819809"/>
                </a:lnTo>
                <a:lnTo>
                  <a:pt x="0" y="819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028700" y="3543547"/>
            <a:ext cx="11514487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INTOLERÂNCIA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1028700" y="4682821"/>
            <a:ext cx="11514487" cy="1432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1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RELIGIOSA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629044" y="8459169"/>
            <a:ext cx="10392105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“A tolerância é a melhor das religiões.” Victor Hugo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13059685" y="8473707"/>
            <a:ext cx="258027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A0182"/>
                </a:solidFill>
                <a:latin typeface="Arial"/>
                <a:ea typeface="Arial"/>
                <a:cs typeface="Arial"/>
                <a:sym typeface="Arial"/>
              </a:rPr>
              <a:t>Vamos lá?</a:t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15269553" y="570724"/>
            <a:ext cx="2707574" cy="840573"/>
          </a:xfrm>
          <a:custGeom>
            <a:rect b="b" l="l" r="r" t="t"/>
            <a:pathLst>
              <a:path extrusionOk="0" h="840573" w="2707574">
                <a:moveTo>
                  <a:pt x="0" y="0"/>
                </a:moveTo>
                <a:lnTo>
                  <a:pt x="2707574" y="0"/>
                </a:lnTo>
                <a:lnTo>
                  <a:pt x="2707574" y="840572"/>
                </a:lnTo>
                <a:lnTo>
                  <a:pt x="0" y="840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a&#10;&#10;Descrição gerada automaticamente com confiança baixa" id="226" name="Google Shape;2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"/>
          <p:cNvGrpSpPr/>
          <p:nvPr/>
        </p:nvGrpSpPr>
        <p:grpSpPr>
          <a:xfrm>
            <a:off x="-1440725" y="9263502"/>
            <a:ext cx="21762785" cy="1321436"/>
            <a:chOff x="0" y="-38100"/>
            <a:chExt cx="5731762" cy="348032"/>
          </a:xfrm>
        </p:grpSpPr>
        <p:sp>
          <p:nvSpPr>
            <p:cNvPr id="102" name="Google Shape;102;p2"/>
            <p:cNvSpPr/>
            <p:nvPr/>
          </p:nvSpPr>
          <p:spPr>
            <a:xfrm>
              <a:off x="0" y="0"/>
              <a:ext cx="5731762" cy="309932"/>
            </a:xfrm>
            <a:custGeom>
              <a:rect b="b" l="l" r="r" t="t"/>
              <a:pathLst>
                <a:path extrusionOk="0" h="309932" w="5731762">
                  <a:moveTo>
                    <a:pt x="0" y="0"/>
                  </a:moveTo>
                  <a:lnTo>
                    <a:pt x="5731762" y="0"/>
                  </a:lnTo>
                  <a:lnTo>
                    <a:pt x="5731762" y="309932"/>
                  </a:lnTo>
                  <a:lnTo>
                    <a:pt x="0" y="309932"/>
                  </a:lnTo>
                  <a:close/>
                </a:path>
              </a:pathLst>
            </a:custGeom>
            <a:solidFill>
              <a:srgbClr val="4E01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0" y="-38100"/>
              <a:ext cx="5731762" cy="348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2"/>
          <p:cNvGrpSpPr/>
          <p:nvPr/>
        </p:nvGrpSpPr>
        <p:grpSpPr>
          <a:xfrm>
            <a:off x="703961" y="2058761"/>
            <a:ext cx="2458332" cy="2764323"/>
            <a:chOff x="0" y="64185"/>
            <a:chExt cx="3277775" cy="3685764"/>
          </a:xfrm>
        </p:grpSpPr>
        <p:grpSp>
          <p:nvGrpSpPr>
            <p:cNvPr id="105" name="Google Shape;105;p2"/>
            <p:cNvGrpSpPr/>
            <p:nvPr/>
          </p:nvGrpSpPr>
          <p:grpSpPr>
            <a:xfrm>
              <a:off x="0" y="64185"/>
              <a:ext cx="3277775" cy="3685764"/>
              <a:chOff x="0" y="13678"/>
              <a:chExt cx="698500" cy="785443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0" y="13678"/>
                <a:ext cx="698500" cy="785443"/>
              </a:xfrm>
              <a:custGeom>
                <a:rect b="b" l="l" r="r" t="t"/>
                <a:pathLst>
                  <a:path extrusionOk="0" h="785443" w="698500">
                    <a:moveTo>
                      <a:pt x="410820" y="22144"/>
                    </a:moveTo>
                    <a:lnTo>
                      <a:pt x="636930" y="153700"/>
                    </a:lnTo>
                    <a:cubicBezTo>
                      <a:pt x="675049" y="175878"/>
                      <a:pt x="698500" y="216653"/>
                      <a:pt x="698500" y="260755"/>
                    </a:cubicBezTo>
                    <a:lnTo>
                      <a:pt x="698500" y="524689"/>
                    </a:lnTo>
                    <a:cubicBezTo>
                      <a:pt x="698500" y="568791"/>
                      <a:pt x="675049" y="609566"/>
                      <a:pt x="636930" y="631744"/>
                    </a:cubicBezTo>
                    <a:lnTo>
                      <a:pt x="410820" y="763300"/>
                    </a:lnTo>
                    <a:cubicBezTo>
                      <a:pt x="372760" y="785444"/>
                      <a:pt x="325740" y="785444"/>
                      <a:pt x="287680" y="763300"/>
                    </a:cubicBezTo>
                    <a:lnTo>
                      <a:pt x="61570" y="631744"/>
                    </a:lnTo>
                    <a:cubicBezTo>
                      <a:pt x="23451" y="609566"/>
                      <a:pt x="0" y="568791"/>
                      <a:pt x="0" y="524689"/>
                    </a:cubicBezTo>
                    <a:lnTo>
                      <a:pt x="0" y="260755"/>
                    </a:lnTo>
                    <a:cubicBezTo>
                      <a:pt x="0" y="216653"/>
                      <a:pt x="23451" y="175878"/>
                      <a:pt x="61570" y="153700"/>
                    </a:cubicBezTo>
                    <a:lnTo>
                      <a:pt x="287680" y="22144"/>
                    </a:lnTo>
                    <a:cubicBezTo>
                      <a:pt x="325740" y="0"/>
                      <a:pt x="372760" y="0"/>
                      <a:pt x="410820" y="22144"/>
                    </a:cubicBezTo>
                    <a:close/>
                  </a:path>
                </a:pathLst>
              </a:custGeom>
              <a:solidFill>
                <a:srgbClr val="4E01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" name="Google Shape;108;p2"/>
            <p:cNvSpPr/>
            <p:nvPr/>
          </p:nvSpPr>
          <p:spPr>
            <a:xfrm>
              <a:off x="322674" y="548261"/>
              <a:ext cx="2655751" cy="2713273"/>
            </a:xfrm>
            <a:custGeom>
              <a:rect b="b" l="l" r="r" t="t"/>
              <a:pathLst>
                <a:path extrusionOk="0" h="6350000" w="6215380">
                  <a:moveTo>
                    <a:pt x="6085840" y="1851660"/>
                  </a:moveTo>
                  <a:lnTo>
                    <a:pt x="6085840" y="1719580"/>
                  </a:lnTo>
                  <a:lnTo>
                    <a:pt x="5953760" y="1719580"/>
                  </a:lnTo>
                  <a:lnTo>
                    <a:pt x="5953760" y="1587500"/>
                  </a:lnTo>
                  <a:lnTo>
                    <a:pt x="5821680" y="1587500"/>
                  </a:lnTo>
                  <a:lnTo>
                    <a:pt x="5821680" y="1455420"/>
                  </a:lnTo>
                  <a:lnTo>
                    <a:pt x="5689600" y="1455420"/>
                  </a:lnTo>
                  <a:lnTo>
                    <a:pt x="5689600" y="1323340"/>
                  </a:lnTo>
                  <a:lnTo>
                    <a:pt x="5557520" y="1323340"/>
                  </a:lnTo>
                  <a:lnTo>
                    <a:pt x="5557520" y="1189990"/>
                  </a:lnTo>
                  <a:lnTo>
                    <a:pt x="5425440" y="1189990"/>
                  </a:lnTo>
                  <a:lnTo>
                    <a:pt x="5425440" y="1057910"/>
                  </a:lnTo>
                  <a:lnTo>
                    <a:pt x="5293360" y="1057910"/>
                  </a:lnTo>
                  <a:lnTo>
                    <a:pt x="5293360" y="925830"/>
                  </a:lnTo>
                  <a:lnTo>
                    <a:pt x="5161280" y="925830"/>
                  </a:lnTo>
                  <a:lnTo>
                    <a:pt x="5161280" y="793750"/>
                  </a:lnTo>
                  <a:lnTo>
                    <a:pt x="5029200" y="793750"/>
                  </a:lnTo>
                  <a:lnTo>
                    <a:pt x="5029200" y="661670"/>
                  </a:lnTo>
                  <a:lnTo>
                    <a:pt x="4897120" y="661670"/>
                  </a:lnTo>
                  <a:lnTo>
                    <a:pt x="4897120" y="529590"/>
                  </a:lnTo>
                  <a:lnTo>
                    <a:pt x="4762500" y="529590"/>
                  </a:lnTo>
                  <a:lnTo>
                    <a:pt x="4762500" y="397510"/>
                  </a:lnTo>
                  <a:lnTo>
                    <a:pt x="4630420" y="397510"/>
                  </a:lnTo>
                  <a:lnTo>
                    <a:pt x="4630420" y="264160"/>
                  </a:lnTo>
                  <a:lnTo>
                    <a:pt x="4498340" y="264160"/>
                  </a:lnTo>
                  <a:lnTo>
                    <a:pt x="4498340" y="132080"/>
                  </a:lnTo>
                  <a:lnTo>
                    <a:pt x="4366260" y="132080"/>
                  </a:lnTo>
                  <a:lnTo>
                    <a:pt x="4366260" y="0"/>
                  </a:lnTo>
                  <a:cubicBezTo>
                    <a:pt x="3530600" y="0"/>
                    <a:pt x="2688590" y="0"/>
                    <a:pt x="1852930" y="0"/>
                  </a:cubicBezTo>
                  <a:lnTo>
                    <a:pt x="1852930" y="132080"/>
                  </a:lnTo>
                  <a:lnTo>
                    <a:pt x="1720850" y="132080"/>
                  </a:lnTo>
                  <a:lnTo>
                    <a:pt x="1720850" y="264160"/>
                  </a:lnTo>
                  <a:lnTo>
                    <a:pt x="1587500" y="264160"/>
                  </a:lnTo>
                  <a:lnTo>
                    <a:pt x="1587500" y="396240"/>
                  </a:lnTo>
                  <a:lnTo>
                    <a:pt x="1455420" y="396240"/>
                  </a:lnTo>
                  <a:lnTo>
                    <a:pt x="1455420" y="528320"/>
                  </a:lnTo>
                  <a:lnTo>
                    <a:pt x="1323340" y="528320"/>
                  </a:lnTo>
                  <a:lnTo>
                    <a:pt x="1323340" y="660400"/>
                  </a:lnTo>
                  <a:lnTo>
                    <a:pt x="1189990" y="660400"/>
                  </a:lnTo>
                  <a:lnTo>
                    <a:pt x="1189990" y="792480"/>
                  </a:lnTo>
                  <a:lnTo>
                    <a:pt x="1057910" y="792480"/>
                  </a:lnTo>
                  <a:lnTo>
                    <a:pt x="1057910" y="924560"/>
                  </a:lnTo>
                  <a:lnTo>
                    <a:pt x="925830" y="924560"/>
                  </a:lnTo>
                  <a:lnTo>
                    <a:pt x="925830" y="1056640"/>
                  </a:lnTo>
                  <a:lnTo>
                    <a:pt x="793750" y="1056640"/>
                  </a:lnTo>
                  <a:lnTo>
                    <a:pt x="793750" y="1188720"/>
                  </a:lnTo>
                  <a:lnTo>
                    <a:pt x="661670" y="1188720"/>
                  </a:lnTo>
                  <a:lnTo>
                    <a:pt x="661670" y="1320800"/>
                  </a:lnTo>
                  <a:lnTo>
                    <a:pt x="529590" y="1320800"/>
                  </a:lnTo>
                  <a:lnTo>
                    <a:pt x="529590" y="1452880"/>
                  </a:lnTo>
                  <a:lnTo>
                    <a:pt x="397510" y="1452880"/>
                  </a:lnTo>
                  <a:lnTo>
                    <a:pt x="397510" y="1587500"/>
                  </a:lnTo>
                  <a:lnTo>
                    <a:pt x="264160" y="1587500"/>
                  </a:lnTo>
                  <a:lnTo>
                    <a:pt x="264160" y="1719580"/>
                  </a:lnTo>
                  <a:lnTo>
                    <a:pt x="132080" y="1719580"/>
                  </a:lnTo>
                  <a:lnTo>
                    <a:pt x="132080" y="1851660"/>
                  </a:lnTo>
                  <a:lnTo>
                    <a:pt x="0" y="1851660"/>
                  </a:lnTo>
                  <a:cubicBezTo>
                    <a:pt x="0" y="2731770"/>
                    <a:pt x="0" y="3618230"/>
                    <a:pt x="0" y="4497070"/>
                  </a:cubicBezTo>
                  <a:lnTo>
                    <a:pt x="132080" y="4497070"/>
                  </a:lnTo>
                  <a:lnTo>
                    <a:pt x="132080" y="4629150"/>
                  </a:lnTo>
                  <a:lnTo>
                    <a:pt x="264160" y="4629150"/>
                  </a:lnTo>
                  <a:lnTo>
                    <a:pt x="264160" y="4762500"/>
                  </a:lnTo>
                  <a:lnTo>
                    <a:pt x="396240" y="4762500"/>
                  </a:lnTo>
                  <a:lnTo>
                    <a:pt x="396240" y="4894580"/>
                  </a:lnTo>
                  <a:lnTo>
                    <a:pt x="528320" y="4894580"/>
                  </a:lnTo>
                  <a:lnTo>
                    <a:pt x="528320" y="5026660"/>
                  </a:lnTo>
                  <a:lnTo>
                    <a:pt x="660400" y="5026660"/>
                  </a:lnTo>
                  <a:lnTo>
                    <a:pt x="660400" y="5158740"/>
                  </a:lnTo>
                  <a:lnTo>
                    <a:pt x="792480" y="5158740"/>
                  </a:lnTo>
                  <a:lnTo>
                    <a:pt x="792480" y="5290820"/>
                  </a:lnTo>
                  <a:lnTo>
                    <a:pt x="924560" y="5290820"/>
                  </a:lnTo>
                  <a:lnTo>
                    <a:pt x="924560" y="5422900"/>
                  </a:lnTo>
                  <a:lnTo>
                    <a:pt x="1056640" y="5422900"/>
                  </a:lnTo>
                  <a:lnTo>
                    <a:pt x="1056640" y="5554980"/>
                  </a:lnTo>
                  <a:lnTo>
                    <a:pt x="1188720" y="5554980"/>
                  </a:lnTo>
                  <a:lnTo>
                    <a:pt x="1188720" y="5687060"/>
                  </a:lnTo>
                  <a:lnTo>
                    <a:pt x="1320800" y="5687060"/>
                  </a:lnTo>
                  <a:lnTo>
                    <a:pt x="1320800" y="5819140"/>
                  </a:lnTo>
                  <a:lnTo>
                    <a:pt x="1452880" y="5819140"/>
                  </a:lnTo>
                  <a:lnTo>
                    <a:pt x="1452880" y="5951220"/>
                  </a:lnTo>
                  <a:lnTo>
                    <a:pt x="1587500" y="5951220"/>
                  </a:lnTo>
                  <a:lnTo>
                    <a:pt x="1587500" y="6083300"/>
                  </a:lnTo>
                  <a:lnTo>
                    <a:pt x="1719580" y="6083300"/>
                  </a:lnTo>
                  <a:lnTo>
                    <a:pt x="1719580" y="6215380"/>
                  </a:lnTo>
                  <a:lnTo>
                    <a:pt x="1851660" y="6215380"/>
                  </a:lnTo>
                  <a:lnTo>
                    <a:pt x="1851660" y="6350000"/>
                  </a:lnTo>
                  <a:cubicBezTo>
                    <a:pt x="2687320" y="6350000"/>
                    <a:pt x="3529330" y="6350000"/>
                    <a:pt x="4364990" y="6350000"/>
                  </a:cubicBezTo>
                  <a:lnTo>
                    <a:pt x="4364990" y="6217920"/>
                  </a:lnTo>
                  <a:lnTo>
                    <a:pt x="4497070" y="6217920"/>
                  </a:lnTo>
                  <a:lnTo>
                    <a:pt x="4497070" y="6085840"/>
                  </a:lnTo>
                  <a:lnTo>
                    <a:pt x="4629150" y="6085840"/>
                  </a:lnTo>
                  <a:lnTo>
                    <a:pt x="4629150" y="5953760"/>
                  </a:lnTo>
                  <a:lnTo>
                    <a:pt x="4762500" y="5953760"/>
                  </a:lnTo>
                  <a:lnTo>
                    <a:pt x="4762500" y="5821680"/>
                  </a:lnTo>
                  <a:lnTo>
                    <a:pt x="4894580" y="5821680"/>
                  </a:lnTo>
                  <a:lnTo>
                    <a:pt x="4894580" y="5689600"/>
                  </a:lnTo>
                  <a:lnTo>
                    <a:pt x="5026660" y="5689600"/>
                  </a:lnTo>
                  <a:lnTo>
                    <a:pt x="5026660" y="5557520"/>
                  </a:lnTo>
                  <a:lnTo>
                    <a:pt x="5158740" y="5557520"/>
                  </a:lnTo>
                  <a:lnTo>
                    <a:pt x="5158740" y="5425440"/>
                  </a:lnTo>
                  <a:lnTo>
                    <a:pt x="5290820" y="5425440"/>
                  </a:lnTo>
                  <a:lnTo>
                    <a:pt x="5290820" y="5293360"/>
                  </a:lnTo>
                  <a:lnTo>
                    <a:pt x="5422900" y="5293360"/>
                  </a:lnTo>
                  <a:lnTo>
                    <a:pt x="5422900" y="5161280"/>
                  </a:lnTo>
                  <a:lnTo>
                    <a:pt x="5554980" y="5161280"/>
                  </a:lnTo>
                  <a:lnTo>
                    <a:pt x="5554980" y="5029200"/>
                  </a:lnTo>
                  <a:lnTo>
                    <a:pt x="5687060" y="5029200"/>
                  </a:lnTo>
                  <a:lnTo>
                    <a:pt x="5687060" y="4897120"/>
                  </a:lnTo>
                  <a:lnTo>
                    <a:pt x="5819140" y="4897120"/>
                  </a:lnTo>
                  <a:lnTo>
                    <a:pt x="5819140" y="4762500"/>
                  </a:lnTo>
                  <a:lnTo>
                    <a:pt x="5951220" y="4762500"/>
                  </a:lnTo>
                  <a:lnTo>
                    <a:pt x="5951220" y="4630420"/>
                  </a:lnTo>
                  <a:lnTo>
                    <a:pt x="6083300" y="4630420"/>
                  </a:lnTo>
                  <a:lnTo>
                    <a:pt x="6083300" y="4498340"/>
                  </a:lnTo>
                  <a:lnTo>
                    <a:pt x="6215380" y="4498340"/>
                  </a:lnTo>
                  <a:cubicBezTo>
                    <a:pt x="6215380" y="3618230"/>
                    <a:pt x="6215380" y="2731770"/>
                    <a:pt x="6215380" y="1852930"/>
                  </a:cubicBezTo>
                  <a:lnTo>
                    <a:pt x="6085840" y="185293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3451" l="0" r="0" t="-2345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5259749" y="2058761"/>
            <a:ext cx="2458332" cy="2764323"/>
            <a:chOff x="0" y="64185"/>
            <a:chExt cx="3277775" cy="3685764"/>
          </a:xfrm>
        </p:grpSpPr>
        <p:grpSp>
          <p:nvGrpSpPr>
            <p:cNvPr id="110" name="Google Shape;110;p2"/>
            <p:cNvGrpSpPr/>
            <p:nvPr/>
          </p:nvGrpSpPr>
          <p:grpSpPr>
            <a:xfrm>
              <a:off x="0" y="64185"/>
              <a:ext cx="3277775" cy="3685764"/>
              <a:chOff x="0" y="13678"/>
              <a:chExt cx="698500" cy="785443"/>
            </a:xfrm>
          </p:grpSpPr>
          <p:sp>
            <p:nvSpPr>
              <p:cNvPr id="111" name="Google Shape;111;p2"/>
              <p:cNvSpPr/>
              <p:nvPr/>
            </p:nvSpPr>
            <p:spPr>
              <a:xfrm>
                <a:off x="0" y="13678"/>
                <a:ext cx="698500" cy="785443"/>
              </a:xfrm>
              <a:custGeom>
                <a:rect b="b" l="l" r="r" t="t"/>
                <a:pathLst>
                  <a:path extrusionOk="0" h="785443" w="698500">
                    <a:moveTo>
                      <a:pt x="410820" y="22144"/>
                    </a:moveTo>
                    <a:lnTo>
                      <a:pt x="636930" y="153700"/>
                    </a:lnTo>
                    <a:cubicBezTo>
                      <a:pt x="675049" y="175878"/>
                      <a:pt x="698500" y="216653"/>
                      <a:pt x="698500" y="260755"/>
                    </a:cubicBezTo>
                    <a:lnTo>
                      <a:pt x="698500" y="524689"/>
                    </a:lnTo>
                    <a:cubicBezTo>
                      <a:pt x="698500" y="568791"/>
                      <a:pt x="675049" y="609566"/>
                      <a:pt x="636930" y="631744"/>
                    </a:cubicBezTo>
                    <a:lnTo>
                      <a:pt x="410820" y="763300"/>
                    </a:lnTo>
                    <a:cubicBezTo>
                      <a:pt x="372760" y="785444"/>
                      <a:pt x="325740" y="785444"/>
                      <a:pt x="287680" y="763300"/>
                    </a:cubicBezTo>
                    <a:lnTo>
                      <a:pt x="61570" y="631744"/>
                    </a:lnTo>
                    <a:cubicBezTo>
                      <a:pt x="23451" y="609566"/>
                      <a:pt x="0" y="568791"/>
                      <a:pt x="0" y="524689"/>
                    </a:cubicBezTo>
                    <a:lnTo>
                      <a:pt x="0" y="260755"/>
                    </a:lnTo>
                    <a:cubicBezTo>
                      <a:pt x="0" y="216653"/>
                      <a:pt x="23451" y="175878"/>
                      <a:pt x="61570" y="153700"/>
                    </a:cubicBezTo>
                    <a:lnTo>
                      <a:pt x="287680" y="22144"/>
                    </a:lnTo>
                    <a:cubicBezTo>
                      <a:pt x="325740" y="0"/>
                      <a:pt x="372760" y="0"/>
                      <a:pt x="410820" y="22144"/>
                    </a:cubicBezTo>
                    <a:close/>
                  </a:path>
                </a:pathLst>
              </a:custGeom>
              <a:solidFill>
                <a:srgbClr val="4E01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3" name="Google Shape;113;p2"/>
            <p:cNvSpPr/>
            <p:nvPr/>
          </p:nvSpPr>
          <p:spPr>
            <a:xfrm>
              <a:off x="322674" y="548261"/>
              <a:ext cx="2655751" cy="2713273"/>
            </a:xfrm>
            <a:custGeom>
              <a:rect b="b" l="l" r="r" t="t"/>
              <a:pathLst>
                <a:path extrusionOk="0" h="6350000" w="6215380">
                  <a:moveTo>
                    <a:pt x="6085840" y="1851660"/>
                  </a:moveTo>
                  <a:lnTo>
                    <a:pt x="6085840" y="1785620"/>
                  </a:lnTo>
                  <a:cubicBezTo>
                    <a:pt x="6085840" y="1749147"/>
                    <a:pt x="6056273" y="1719580"/>
                    <a:pt x="6019800" y="1719580"/>
                  </a:cubicBezTo>
                  <a:lnTo>
                    <a:pt x="6019800" y="1719580"/>
                  </a:lnTo>
                  <a:cubicBezTo>
                    <a:pt x="5983327" y="1719580"/>
                    <a:pt x="5953760" y="1690013"/>
                    <a:pt x="5953760" y="1653540"/>
                  </a:cubicBezTo>
                  <a:lnTo>
                    <a:pt x="5953760" y="1653540"/>
                  </a:lnTo>
                  <a:cubicBezTo>
                    <a:pt x="5953760" y="1617067"/>
                    <a:pt x="5924193" y="1587500"/>
                    <a:pt x="5887720" y="1587500"/>
                  </a:cubicBezTo>
                  <a:lnTo>
                    <a:pt x="5887720" y="1587500"/>
                  </a:lnTo>
                  <a:cubicBezTo>
                    <a:pt x="5870205" y="1587500"/>
                    <a:pt x="5853408" y="1580542"/>
                    <a:pt x="5841023" y="1568157"/>
                  </a:cubicBezTo>
                  <a:cubicBezTo>
                    <a:pt x="5828638" y="1555772"/>
                    <a:pt x="5821680" y="1538975"/>
                    <a:pt x="5821680" y="1521460"/>
                  </a:cubicBezTo>
                  <a:lnTo>
                    <a:pt x="5821680" y="1521460"/>
                  </a:lnTo>
                  <a:cubicBezTo>
                    <a:pt x="5821680" y="1503945"/>
                    <a:pt x="5814723" y="1487148"/>
                    <a:pt x="5802338" y="1474763"/>
                  </a:cubicBezTo>
                  <a:cubicBezTo>
                    <a:pt x="5789953" y="1462378"/>
                    <a:pt x="5773155" y="1455420"/>
                    <a:pt x="5755640" y="1455420"/>
                  </a:cubicBezTo>
                  <a:lnTo>
                    <a:pt x="5755640" y="1455420"/>
                  </a:lnTo>
                  <a:cubicBezTo>
                    <a:pt x="5719167" y="1455420"/>
                    <a:pt x="5689600" y="1425853"/>
                    <a:pt x="5689600" y="1389380"/>
                  </a:cubicBezTo>
                  <a:lnTo>
                    <a:pt x="5689600" y="1389380"/>
                  </a:lnTo>
                  <a:cubicBezTo>
                    <a:pt x="5689600" y="1352907"/>
                    <a:pt x="5660033" y="1323340"/>
                    <a:pt x="5623560" y="1323340"/>
                  </a:cubicBezTo>
                  <a:lnTo>
                    <a:pt x="5623560" y="1323340"/>
                  </a:lnTo>
                  <a:cubicBezTo>
                    <a:pt x="5587087" y="1323340"/>
                    <a:pt x="5557520" y="1293773"/>
                    <a:pt x="5557520" y="1257300"/>
                  </a:cubicBezTo>
                  <a:lnTo>
                    <a:pt x="5557520" y="1256030"/>
                  </a:lnTo>
                  <a:cubicBezTo>
                    <a:pt x="5557520" y="1219557"/>
                    <a:pt x="5527953" y="1189990"/>
                    <a:pt x="5491480" y="1189990"/>
                  </a:cubicBezTo>
                  <a:lnTo>
                    <a:pt x="5491480" y="1189990"/>
                  </a:lnTo>
                  <a:cubicBezTo>
                    <a:pt x="5455007" y="1189990"/>
                    <a:pt x="5425440" y="1160423"/>
                    <a:pt x="5425440" y="1123950"/>
                  </a:cubicBezTo>
                  <a:lnTo>
                    <a:pt x="5425440" y="1123950"/>
                  </a:lnTo>
                  <a:cubicBezTo>
                    <a:pt x="5425440" y="1087477"/>
                    <a:pt x="5395873" y="1057910"/>
                    <a:pt x="5359400" y="1057910"/>
                  </a:cubicBezTo>
                  <a:lnTo>
                    <a:pt x="5359400" y="1057910"/>
                  </a:lnTo>
                  <a:cubicBezTo>
                    <a:pt x="5341885" y="1057910"/>
                    <a:pt x="5325088" y="1050952"/>
                    <a:pt x="5312703" y="1038567"/>
                  </a:cubicBezTo>
                  <a:cubicBezTo>
                    <a:pt x="5300318" y="1026183"/>
                    <a:pt x="5293360" y="1009385"/>
                    <a:pt x="5293360" y="991870"/>
                  </a:cubicBezTo>
                  <a:lnTo>
                    <a:pt x="5293360" y="991870"/>
                  </a:lnTo>
                  <a:cubicBezTo>
                    <a:pt x="5293360" y="955397"/>
                    <a:pt x="5263793" y="925830"/>
                    <a:pt x="5227320" y="925830"/>
                  </a:cubicBezTo>
                  <a:lnTo>
                    <a:pt x="5227320" y="925830"/>
                  </a:lnTo>
                  <a:cubicBezTo>
                    <a:pt x="5190847" y="925830"/>
                    <a:pt x="5161280" y="896263"/>
                    <a:pt x="5161280" y="859790"/>
                  </a:cubicBezTo>
                  <a:lnTo>
                    <a:pt x="5161280" y="859790"/>
                  </a:lnTo>
                  <a:cubicBezTo>
                    <a:pt x="5161280" y="823317"/>
                    <a:pt x="5131713" y="793750"/>
                    <a:pt x="5095241" y="793750"/>
                  </a:cubicBezTo>
                  <a:lnTo>
                    <a:pt x="5095241" y="793750"/>
                  </a:lnTo>
                  <a:cubicBezTo>
                    <a:pt x="5058768" y="793750"/>
                    <a:pt x="5029200" y="764183"/>
                    <a:pt x="5029200" y="727710"/>
                  </a:cubicBezTo>
                  <a:lnTo>
                    <a:pt x="5029200" y="727710"/>
                  </a:lnTo>
                  <a:cubicBezTo>
                    <a:pt x="5029200" y="710195"/>
                    <a:pt x="5022243" y="693398"/>
                    <a:pt x="5009858" y="681013"/>
                  </a:cubicBezTo>
                  <a:cubicBezTo>
                    <a:pt x="4997473" y="668628"/>
                    <a:pt x="4980675" y="661670"/>
                    <a:pt x="4963160" y="661670"/>
                  </a:cubicBezTo>
                  <a:lnTo>
                    <a:pt x="4963160" y="661670"/>
                  </a:lnTo>
                  <a:cubicBezTo>
                    <a:pt x="4926687" y="661670"/>
                    <a:pt x="4897120" y="632103"/>
                    <a:pt x="4897120" y="595630"/>
                  </a:cubicBezTo>
                  <a:lnTo>
                    <a:pt x="4897120" y="595630"/>
                  </a:lnTo>
                  <a:cubicBezTo>
                    <a:pt x="4897120" y="559157"/>
                    <a:pt x="4867553" y="529590"/>
                    <a:pt x="4831080" y="529590"/>
                  </a:cubicBezTo>
                  <a:lnTo>
                    <a:pt x="4828540" y="529590"/>
                  </a:lnTo>
                  <a:cubicBezTo>
                    <a:pt x="4811025" y="529590"/>
                    <a:pt x="4794228" y="522632"/>
                    <a:pt x="4781843" y="510247"/>
                  </a:cubicBezTo>
                  <a:cubicBezTo>
                    <a:pt x="4769458" y="497862"/>
                    <a:pt x="4762500" y="481065"/>
                    <a:pt x="4762500" y="463550"/>
                  </a:cubicBezTo>
                  <a:lnTo>
                    <a:pt x="4762500" y="463550"/>
                  </a:lnTo>
                  <a:cubicBezTo>
                    <a:pt x="4762500" y="427077"/>
                    <a:pt x="4732933" y="397510"/>
                    <a:pt x="4696460" y="397510"/>
                  </a:cubicBezTo>
                  <a:lnTo>
                    <a:pt x="4696460" y="397510"/>
                  </a:lnTo>
                  <a:cubicBezTo>
                    <a:pt x="4659987" y="397510"/>
                    <a:pt x="4630420" y="367943"/>
                    <a:pt x="4630420" y="331470"/>
                  </a:cubicBezTo>
                  <a:lnTo>
                    <a:pt x="4630420" y="330200"/>
                  </a:lnTo>
                  <a:cubicBezTo>
                    <a:pt x="4630420" y="293727"/>
                    <a:pt x="4600853" y="264160"/>
                    <a:pt x="4564380" y="264160"/>
                  </a:cubicBezTo>
                  <a:lnTo>
                    <a:pt x="4564380" y="264160"/>
                  </a:lnTo>
                  <a:cubicBezTo>
                    <a:pt x="4527907" y="264160"/>
                    <a:pt x="4498340" y="234593"/>
                    <a:pt x="4498340" y="198120"/>
                  </a:cubicBezTo>
                  <a:lnTo>
                    <a:pt x="4498340" y="198120"/>
                  </a:lnTo>
                  <a:cubicBezTo>
                    <a:pt x="4498340" y="161647"/>
                    <a:pt x="4468773" y="132080"/>
                    <a:pt x="4432300" y="132080"/>
                  </a:cubicBezTo>
                  <a:lnTo>
                    <a:pt x="4432300" y="132080"/>
                  </a:lnTo>
                  <a:cubicBezTo>
                    <a:pt x="4414785" y="132080"/>
                    <a:pt x="4397987" y="125122"/>
                    <a:pt x="4385602" y="112737"/>
                  </a:cubicBezTo>
                  <a:cubicBezTo>
                    <a:pt x="4373218" y="100352"/>
                    <a:pt x="4366260" y="83555"/>
                    <a:pt x="4366260" y="66040"/>
                  </a:cubicBezTo>
                  <a:lnTo>
                    <a:pt x="4366260" y="0"/>
                  </a:lnTo>
                  <a:cubicBezTo>
                    <a:pt x="3530600" y="0"/>
                    <a:pt x="2688590" y="0"/>
                    <a:pt x="1852930" y="0"/>
                  </a:cubicBezTo>
                  <a:lnTo>
                    <a:pt x="1852930" y="66040"/>
                  </a:lnTo>
                  <a:cubicBezTo>
                    <a:pt x="1852930" y="102513"/>
                    <a:pt x="1823363" y="132080"/>
                    <a:pt x="1786890" y="132080"/>
                  </a:cubicBezTo>
                  <a:lnTo>
                    <a:pt x="1786890" y="132080"/>
                  </a:lnTo>
                  <a:cubicBezTo>
                    <a:pt x="1750417" y="132080"/>
                    <a:pt x="1720850" y="161647"/>
                    <a:pt x="1720850" y="198120"/>
                  </a:cubicBezTo>
                  <a:lnTo>
                    <a:pt x="1720850" y="198120"/>
                  </a:lnTo>
                  <a:cubicBezTo>
                    <a:pt x="1720850" y="215635"/>
                    <a:pt x="1713892" y="232432"/>
                    <a:pt x="1701508" y="244817"/>
                  </a:cubicBezTo>
                  <a:cubicBezTo>
                    <a:pt x="1689123" y="257202"/>
                    <a:pt x="1672325" y="264160"/>
                    <a:pt x="1654810" y="264160"/>
                  </a:cubicBezTo>
                  <a:lnTo>
                    <a:pt x="1653540" y="264160"/>
                  </a:lnTo>
                  <a:cubicBezTo>
                    <a:pt x="1636025" y="264160"/>
                    <a:pt x="1619228" y="271118"/>
                    <a:pt x="1606843" y="283503"/>
                  </a:cubicBezTo>
                  <a:cubicBezTo>
                    <a:pt x="1594458" y="295888"/>
                    <a:pt x="1587500" y="312685"/>
                    <a:pt x="1587500" y="330200"/>
                  </a:cubicBezTo>
                  <a:lnTo>
                    <a:pt x="1587500" y="330200"/>
                  </a:lnTo>
                  <a:cubicBezTo>
                    <a:pt x="1587500" y="347715"/>
                    <a:pt x="1580542" y="364512"/>
                    <a:pt x="1568157" y="376897"/>
                  </a:cubicBezTo>
                  <a:cubicBezTo>
                    <a:pt x="1555772" y="389282"/>
                    <a:pt x="1538975" y="396240"/>
                    <a:pt x="1521460" y="396240"/>
                  </a:cubicBezTo>
                  <a:lnTo>
                    <a:pt x="1521460" y="396240"/>
                  </a:lnTo>
                  <a:cubicBezTo>
                    <a:pt x="1484987" y="396240"/>
                    <a:pt x="1455420" y="425807"/>
                    <a:pt x="1455420" y="462280"/>
                  </a:cubicBezTo>
                  <a:lnTo>
                    <a:pt x="1455420" y="462280"/>
                  </a:lnTo>
                  <a:cubicBezTo>
                    <a:pt x="1455420" y="498753"/>
                    <a:pt x="1425853" y="528320"/>
                    <a:pt x="1389380" y="528320"/>
                  </a:cubicBezTo>
                  <a:lnTo>
                    <a:pt x="1389380" y="528320"/>
                  </a:lnTo>
                  <a:cubicBezTo>
                    <a:pt x="1352907" y="528320"/>
                    <a:pt x="1323340" y="557887"/>
                    <a:pt x="1323340" y="594360"/>
                  </a:cubicBezTo>
                  <a:lnTo>
                    <a:pt x="1323340" y="594360"/>
                  </a:lnTo>
                  <a:cubicBezTo>
                    <a:pt x="1323340" y="611875"/>
                    <a:pt x="1316382" y="628672"/>
                    <a:pt x="1303997" y="641057"/>
                  </a:cubicBezTo>
                  <a:cubicBezTo>
                    <a:pt x="1291613" y="653442"/>
                    <a:pt x="1274815" y="660400"/>
                    <a:pt x="1257300" y="660400"/>
                  </a:cubicBezTo>
                  <a:lnTo>
                    <a:pt x="1256030" y="660400"/>
                  </a:lnTo>
                  <a:cubicBezTo>
                    <a:pt x="1219557" y="660400"/>
                    <a:pt x="1189990" y="689967"/>
                    <a:pt x="1189990" y="726440"/>
                  </a:cubicBezTo>
                  <a:lnTo>
                    <a:pt x="1189990" y="726440"/>
                  </a:lnTo>
                  <a:cubicBezTo>
                    <a:pt x="1189990" y="762913"/>
                    <a:pt x="1160423" y="792480"/>
                    <a:pt x="1123950" y="792480"/>
                  </a:cubicBezTo>
                  <a:lnTo>
                    <a:pt x="1123950" y="792480"/>
                  </a:lnTo>
                  <a:cubicBezTo>
                    <a:pt x="1087477" y="792480"/>
                    <a:pt x="1057910" y="822047"/>
                    <a:pt x="1057910" y="858520"/>
                  </a:cubicBezTo>
                  <a:lnTo>
                    <a:pt x="1057910" y="858520"/>
                  </a:lnTo>
                  <a:cubicBezTo>
                    <a:pt x="1057910" y="894993"/>
                    <a:pt x="1028343" y="924560"/>
                    <a:pt x="991870" y="924560"/>
                  </a:cubicBezTo>
                  <a:lnTo>
                    <a:pt x="991870" y="924560"/>
                  </a:lnTo>
                  <a:cubicBezTo>
                    <a:pt x="974355" y="924560"/>
                    <a:pt x="957558" y="931518"/>
                    <a:pt x="945173" y="943903"/>
                  </a:cubicBezTo>
                  <a:cubicBezTo>
                    <a:pt x="932788" y="956288"/>
                    <a:pt x="925830" y="973085"/>
                    <a:pt x="925830" y="990600"/>
                  </a:cubicBezTo>
                  <a:lnTo>
                    <a:pt x="925830" y="990600"/>
                  </a:lnTo>
                  <a:cubicBezTo>
                    <a:pt x="925830" y="1008115"/>
                    <a:pt x="918872" y="1024912"/>
                    <a:pt x="906487" y="1037297"/>
                  </a:cubicBezTo>
                  <a:cubicBezTo>
                    <a:pt x="894102" y="1049682"/>
                    <a:pt x="877305" y="1056640"/>
                    <a:pt x="859790" y="1056640"/>
                  </a:cubicBezTo>
                  <a:lnTo>
                    <a:pt x="859790" y="1056640"/>
                  </a:lnTo>
                  <a:cubicBezTo>
                    <a:pt x="842275" y="1056640"/>
                    <a:pt x="825478" y="1063598"/>
                    <a:pt x="813093" y="1075983"/>
                  </a:cubicBezTo>
                  <a:cubicBezTo>
                    <a:pt x="800708" y="1088368"/>
                    <a:pt x="793750" y="1105165"/>
                    <a:pt x="793750" y="1122680"/>
                  </a:cubicBezTo>
                  <a:lnTo>
                    <a:pt x="793750" y="1122680"/>
                  </a:lnTo>
                  <a:cubicBezTo>
                    <a:pt x="793750" y="1159153"/>
                    <a:pt x="764183" y="1188720"/>
                    <a:pt x="727710" y="1188720"/>
                  </a:cubicBezTo>
                  <a:lnTo>
                    <a:pt x="727710" y="1188720"/>
                  </a:lnTo>
                  <a:cubicBezTo>
                    <a:pt x="710195" y="1188720"/>
                    <a:pt x="693398" y="1195678"/>
                    <a:pt x="681013" y="1208063"/>
                  </a:cubicBezTo>
                  <a:cubicBezTo>
                    <a:pt x="668628" y="1220448"/>
                    <a:pt x="661670" y="1237245"/>
                    <a:pt x="661670" y="1254760"/>
                  </a:cubicBezTo>
                  <a:lnTo>
                    <a:pt x="661670" y="1254760"/>
                  </a:lnTo>
                  <a:cubicBezTo>
                    <a:pt x="661670" y="1291233"/>
                    <a:pt x="632103" y="1320800"/>
                    <a:pt x="595630" y="1320800"/>
                  </a:cubicBezTo>
                  <a:lnTo>
                    <a:pt x="595630" y="1320800"/>
                  </a:lnTo>
                  <a:cubicBezTo>
                    <a:pt x="578115" y="1320800"/>
                    <a:pt x="561318" y="1327758"/>
                    <a:pt x="548933" y="1340143"/>
                  </a:cubicBezTo>
                  <a:cubicBezTo>
                    <a:pt x="536548" y="1352528"/>
                    <a:pt x="529590" y="1369325"/>
                    <a:pt x="529590" y="1386840"/>
                  </a:cubicBezTo>
                  <a:lnTo>
                    <a:pt x="529590" y="1386840"/>
                  </a:lnTo>
                  <a:cubicBezTo>
                    <a:pt x="529590" y="1404355"/>
                    <a:pt x="522632" y="1421152"/>
                    <a:pt x="510247" y="1433537"/>
                  </a:cubicBezTo>
                  <a:cubicBezTo>
                    <a:pt x="497862" y="1445922"/>
                    <a:pt x="481065" y="1452880"/>
                    <a:pt x="463550" y="1452880"/>
                  </a:cubicBezTo>
                  <a:lnTo>
                    <a:pt x="463550" y="1452880"/>
                  </a:lnTo>
                  <a:cubicBezTo>
                    <a:pt x="446035" y="1452880"/>
                    <a:pt x="429238" y="1459838"/>
                    <a:pt x="416853" y="1472223"/>
                  </a:cubicBezTo>
                  <a:cubicBezTo>
                    <a:pt x="404468" y="1484608"/>
                    <a:pt x="397510" y="1501405"/>
                    <a:pt x="397510" y="1518920"/>
                  </a:cubicBezTo>
                  <a:lnTo>
                    <a:pt x="397510" y="1520825"/>
                  </a:lnTo>
                  <a:cubicBezTo>
                    <a:pt x="397510" y="1557649"/>
                    <a:pt x="367659" y="1587500"/>
                    <a:pt x="330835" y="1587500"/>
                  </a:cubicBezTo>
                  <a:lnTo>
                    <a:pt x="330200" y="1587500"/>
                  </a:lnTo>
                  <a:cubicBezTo>
                    <a:pt x="293727" y="1587500"/>
                    <a:pt x="264160" y="1617067"/>
                    <a:pt x="264160" y="1653540"/>
                  </a:cubicBezTo>
                  <a:lnTo>
                    <a:pt x="264160" y="1653540"/>
                  </a:lnTo>
                  <a:cubicBezTo>
                    <a:pt x="264160" y="1690013"/>
                    <a:pt x="234593" y="1719580"/>
                    <a:pt x="198120" y="1719580"/>
                  </a:cubicBezTo>
                  <a:lnTo>
                    <a:pt x="198120" y="1719580"/>
                  </a:lnTo>
                  <a:cubicBezTo>
                    <a:pt x="180605" y="1719580"/>
                    <a:pt x="163808" y="1726538"/>
                    <a:pt x="151423" y="1738923"/>
                  </a:cubicBezTo>
                  <a:cubicBezTo>
                    <a:pt x="139038" y="1751307"/>
                    <a:pt x="132080" y="1768105"/>
                    <a:pt x="132080" y="1785620"/>
                  </a:cubicBezTo>
                  <a:lnTo>
                    <a:pt x="132080" y="1785620"/>
                  </a:lnTo>
                  <a:cubicBezTo>
                    <a:pt x="132080" y="1822093"/>
                    <a:pt x="102513" y="1851660"/>
                    <a:pt x="66040" y="1851660"/>
                  </a:cubicBezTo>
                  <a:lnTo>
                    <a:pt x="0" y="1851660"/>
                  </a:lnTo>
                  <a:cubicBezTo>
                    <a:pt x="0" y="2731770"/>
                    <a:pt x="0" y="3618230"/>
                    <a:pt x="0" y="4497070"/>
                  </a:cubicBezTo>
                  <a:lnTo>
                    <a:pt x="66040" y="4497070"/>
                  </a:lnTo>
                  <a:cubicBezTo>
                    <a:pt x="102513" y="4497070"/>
                    <a:pt x="132080" y="4526637"/>
                    <a:pt x="132080" y="4563110"/>
                  </a:cubicBezTo>
                  <a:lnTo>
                    <a:pt x="132080" y="4563110"/>
                  </a:lnTo>
                  <a:cubicBezTo>
                    <a:pt x="132080" y="4599583"/>
                    <a:pt x="161647" y="4629150"/>
                    <a:pt x="198120" y="4629150"/>
                  </a:cubicBezTo>
                  <a:lnTo>
                    <a:pt x="198120" y="4629150"/>
                  </a:lnTo>
                  <a:cubicBezTo>
                    <a:pt x="215635" y="4629150"/>
                    <a:pt x="232432" y="4636108"/>
                    <a:pt x="244817" y="4648493"/>
                  </a:cubicBezTo>
                  <a:cubicBezTo>
                    <a:pt x="257202" y="4660878"/>
                    <a:pt x="264160" y="4677675"/>
                    <a:pt x="264160" y="4695190"/>
                  </a:cubicBezTo>
                  <a:lnTo>
                    <a:pt x="264160" y="4696460"/>
                  </a:lnTo>
                  <a:cubicBezTo>
                    <a:pt x="264160" y="4713975"/>
                    <a:pt x="271118" y="4730772"/>
                    <a:pt x="283503" y="4743157"/>
                  </a:cubicBezTo>
                  <a:cubicBezTo>
                    <a:pt x="295888" y="4755542"/>
                    <a:pt x="312685" y="4762500"/>
                    <a:pt x="330200" y="4762500"/>
                  </a:cubicBezTo>
                  <a:lnTo>
                    <a:pt x="330200" y="4762500"/>
                  </a:lnTo>
                  <a:cubicBezTo>
                    <a:pt x="347715" y="4762500"/>
                    <a:pt x="364512" y="4769458"/>
                    <a:pt x="376897" y="4781843"/>
                  </a:cubicBezTo>
                  <a:cubicBezTo>
                    <a:pt x="389282" y="4794228"/>
                    <a:pt x="396240" y="4811025"/>
                    <a:pt x="396240" y="4828540"/>
                  </a:cubicBezTo>
                  <a:lnTo>
                    <a:pt x="396240" y="4828540"/>
                  </a:lnTo>
                  <a:cubicBezTo>
                    <a:pt x="396240" y="4865013"/>
                    <a:pt x="425807" y="4894580"/>
                    <a:pt x="462280" y="4894580"/>
                  </a:cubicBezTo>
                  <a:lnTo>
                    <a:pt x="462280" y="4894580"/>
                  </a:lnTo>
                  <a:cubicBezTo>
                    <a:pt x="498753" y="4894580"/>
                    <a:pt x="528320" y="4924147"/>
                    <a:pt x="528320" y="4960620"/>
                  </a:cubicBezTo>
                  <a:lnTo>
                    <a:pt x="528320" y="4960620"/>
                  </a:lnTo>
                  <a:cubicBezTo>
                    <a:pt x="528320" y="4997093"/>
                    <a:pt x="557887" y="5026660"/>
                    <a:pt x="594360" y="5026660"/>
                  </a:cubicBezTo>
                  <a:lnTo>
                    <a:pt x="594360" y="5026660"/>
                  </a:lnTo>
                  <a:cubicBezTo>
                    <a:pt x="611875" y="5026660"/>
                    <a:pt x="628672" y="5033618"/>
                    <a:pt x="641057" y="5046002"/>
                  </a:cubicBezTo>
                  <a:cubicBezTo>
                    <a:pt x="653442" y="5058387"/>
                    <a:pt x="660400" y="5075185"/>
                    <a:pt x="660400" y="5092700"/>
                  </a:cubicBezTo>
                  <a:lnTo>
                    <a:pt x="660400" y="5092700"/>
                  </a:lnTo>
                  <a:cubicBezTo>
                    <a:pt x="660400" y="5129173"/>
                    <a:pt x="689967" y="5158740"/>
                    <a:pt x="726440" y="5158740"/>
                  </a:cubicBezTo>
                  <a:lnTo>
                    <a:pt x="726440" y="5158740"/>
                  </a:lnTo>
                  <a:cubicBezTo>
                    <a:pt x="743955" y="5158740"/>
                    <a:pt x="760752" y="5165698"/>
                    <a:pt x="773137" y="5178083"/>
                  </a:cubicBezTo>
                  <a:cubicBezTo>
                    <a:pt x="785522" y="5190468"/>
                    <a:pt x="792480" y="5207265"/>
                    <a:pt x="792480" y="5224780"/>
                  </a:cubicBezTo>
                  <a:lnTo>
                    <a:pt x="792480" y="5224780"/>
                  </a:lnTo>
                  <a:cubicBezTo>
                    <a:pt x="792480" y="5261253"/>
                    <a:pt x="822047" y="5290820"/>
                    <a:pt x="858520" y="5290820"/>
                  </a:cubicBezTo>
                  <a:lnTo>
                    <a:pt x="858520" y="5290820"/>
                  </a:lnTo>
                  <a:cubicBezTo>
                    <a:pt x="894993" y="5290820"/>
                    <a:pt x="924560" y="5320387"/>
                    <a:pt x="924560" y="5356860"/>
                  </a:cubicBezTo>
                  <a:lnTo>
                    <a:pt x="924560" y="5356860"/>
                  </a:lnTo>
                  <a:cubicBezTo>
                    <a:pt x="924560" y="5393333"/>
                    <a:pt x="954127" y="5422900"/>
                    <a:pt x="990600" y="5422900"/>
                  </a:cubicBezTo>
                  <a:lnTo>
                    <a:pt x="990600" y="5422900"/>
                  </a:lnTo>
                  <a:cubicBezTo>
                    <a:pt x="1008115" y="5422900"/>
                    <a:pt x="1024912" y="5429858"/>
                    <a:pt x="1037297" y="5442243"/>
                  </a:cubicBezTo>
                  <a:cubicBezTo>
                    <a:pt x="1049682" y="5454628"/>
                    <a:pt x="1056640" y="5471425"/>
                    <a:pt x="1056640" y="5488940"/>
                  </a:cubicBezTo>
                  <a:lnTo>
                    <a:pt x="1056640" y="5488940"/>
                  </a:lnTo>
                  <a:cubicBezTo>
                    <a:pt x="1056640" y="5506455"/>
                    <a:pt x="1063598" y="5523252"/>
                    <a:pt x="1075983" y="5535637"/>
                  </a:cubicBezTo>
                  <a:cubicBezTo>
                    <a:pt x="1088367" y="5548022"/>
                    <a:pt x="1105165" y="5554980"/>
                    <a:pt x="1122680" y="5554980"/>
                  </a:cubicBezTo>
                  <a:lnTo>
                    <a:pt x="1122680" y="5554980"/>
                  </a:lnTo>
                  <a:cubicBezTo>
                    <a:pt x="1159153" y="5554980"/>
                    <a:pt x="1188720" y="5584547"/>
                    <a:pt x="1188720" y="5621020"/>
                  </a:cubicBezTo>
                  <a:lnTo>
                    <a:pt x="1188720" y="5621020"/>
                  </a:lnTo>
                  <a:cubicBezTo>
                    <a:pt x="1188720" y="5657493"/>
                    <a:pt x="1218287" y="5687060"/>
                    <a:pt x="1254760" y="5687060"/>
                  </a:cubicBezTo>
                  <a:lnTo>
                    <a:pt x="1254760" y="5687060"/>
                  </a:lnTo>
                  <a:cubicBezTo>
                    <a:pt x="1272275" y="5687060"/>
                    <a:pt x="1289072" y="5694018"/>
                    <a:pt x="1301457" y="5706402"/>
                  </a:cubicBezTo>
                  <a:cubicBezTo>
                    <a:pt x="1313842" y="5718787"/>
                    <a:pt x="1320800" y="5735585"/>
                    <a:pt x="1320800" y="5753100"/>
                  </a:cubicBezTo>
                  <a:lnTo>
                    <a:pt x="1320800" y="5753100"/>
                  </a:lnTo>
                  <a:cubicBezTo>
                    <a:pt x="1320800" y="5770615"/>
                    <a:pt x="1327758" y="5787413"/>
                    <a:pt x="1340143" y="5799798"/>
                  </a:cubicBezTo>
                  <a:cubicBezTo>
                    <a:pt x="1352528" y="5812182"/>
                    <a:pt x="1369325" y="5819140"/>
                    <a:pt x="1386840" y="5819140"/>
                  </a:cubicBezTo>
                  <a:lnTo>
                    <a:pt x="1386840" y="5819140"/>
                  </a:lnTo>
                  <a:cubicBezTo>
                    <a:pt x="1404355" y="5819140"/>
                    <a:pt x="1421152" y="5826098"/>
                    <a:pt x="1433537" y="5838483"/>
                  </a:cubicBezTo>
                  <a:cubicBezTo>
                    <a:pt x="1445922" y="5850868"/>
                    <a:pt x="1452880" y="5867665"/>
                    <a:pt x="1452880" y="5885180"/>
                  </a:cubicBezTo>
                  <a:lnTo>
                    <a:pt x="1452880" y="5885180"/>
                  </a:lnTo>
                  <a:cubicBezTo>
                    <a:pt x="1452880" y="5921653"/>
                    <a:pt x="1482447" y="5951220"/>
                    <a:pt x="1518920" y="5951220"/>
                  </a:cubicBezTo>
                  <a:lnTo>
                    <a:pt x="1521460" y="5951220"/>
                  </a:lnTo>
                  <a:cubicBezTo>
                    <a:pt x="1557933" y="5951220"/>
                    <a:pt x="1587500" y="5980787"/>
                    <a:pt x="1587500" y="6017260"/>
                  </a:cubicBezTo>
                  <a:lnTo>
                    <a:pt x="1587500" y="6017260"/>
                  </a:lnTo>
                  <a:cubicBezTo>
                    <a:pt x="1587500" y="6053733"/>
                    <a:pt x="1617067" y="6083300"/>
                    <a:pt x="1653540" y="6083300"/>
                  </a:cubicBezTo>
                  <a:lnTo>
                    <a:pt x="1653540" y="6083300"/>
                  </a:lnTo>
                  <a:cubicBezTo>
                    <a:pt x="1671055" y="6083300"/>
                    <a:pt x="1687852" y="6090258"/>
                    <a:pt x="1700237" y="6102643"/>
                  </a:cubicBezTo>
                  <a:cubicBezTo>
                    <a:pt x="1712622" y="6115028"/>
                    <a:pt x="1719580" y="6131825"/>
                    <a:pt x="1719580" y="6149340"/>
                  </a:cubicBezTo>
                  <a:lnTo>
                    <a:pt x="1719580" y="6149340"/>
                  </a:lnTo>
                  <a:cubicBezTo>
                    <a:pt x="1719580" y="6185813"/>
                    <a:pt x="1749147" y="6215380"/>
                    <a:pt x="1785620" y="6215380"/>
                  </a:cubicBezTo>
                  <a:lnTo>
                    <a:pt x="1785620" y="6215380"/>
                  </a:lnTo>
                  <a:cubicBezTo>
                    <a:pt x="1822093" y="6215380"/>
                    <a:pt x="1851660" y="6244947"/>
                    <a:pt x="1851660" y="6281420"/>
                  </a:cubicBezTo>
                  <a:lnTo>
                    <a:pt x="1851660" y="6350000"/>
                  </a:lnTo>
                  <a:cubicBezTo>
                    <a:pt x="2687320" y="6350000"/>
                    <a:pt x="3529330" y="6350000"/>
                    <a:pt x="4364990" y="6350000"/>
                  </a:cubicBezTo>
                  <a:lnTo>
                    <a:pt x="4364990" y="6283960"/>
                  </a:lnTo>
                  <a:cubicBezTo>
                    <a:pt x="4364990" y="6266445"/>
                    <a:pt x="4371947" y="6249648"/>
                    <a:pt x="4384332" y="6237263"/>
                  </a:cubicBezTo>
                  <a:cubicBezTo>
                    <a:pt x="4396717" y="6224878"/>
                    <a:pt x="4413515" y="6217920"/>
                    <a:pt x="4431030" y="6217920"/>
                  </a:cubicBezTo>
                  <a:lnTo>
                    <a:pt x="4431030" y="6217920"/>
                  </a:lnTo>
                  <a:cubicBezTo>
                    <a:pt x="4467503" y="6217920"/>
                    <a:pt x="4497070" y="6188353"/>
                    <a:pt x="4497070" y="6151880"/>
                  </a:cubicBezTo>
                  <a:lnTo>
                    <a:pt x="4497070" y="6151880"/>
                  </a:lnTo>
                  <a:cubicBezTo>
                    <a:pt x="4497070" y="6115407"/>
                    <a:pt x="4526637" y="6085840"/>
                    <a:pt x="4563110" y="6085840"/>
                  </a:cubicBezTo>
                  <a:lnTo>
                    <a:pt x="4563110" y="6085840"/>
                  </a:lnTo>
                  <a:cubicBezTo>
                    <a:pt x="4599583" y="6085840"/>
                    <a:pt x="4629150" y="6056273"/>
                    <a:pt x="4629150" y="6019800"/>
                  </a:cubicBezTo>
                  <a:lnTo>
                    <a:pt x="4629150" y="6019800"/>
                  </a:lnTo>
                  <a:cubicBezTo>
                    <a:pt x="4629150" y="6002285"/>
                    <a:pt x="4636108" y="5985487"/>
                    <a:pt x="4648493" y="5973102"/>
                  </a:cubicBezTo>
                  <a:cubicBezTo>
                    <a:pt x="4660878" y="5960718"/>
                    <a:pt x="4677675" y="5953760"/>
                    <a:pt x="4695190" y="5953760"/>
                  </a:cubicBezTo>
                  <a:lnTo>
                    <a:pt x="4696460" y="5953760"/>
                  </a:lnTo>
                  <a:cubicBezTo>
                    <a:pt x="4713975" y="5953760"/>
                    <a:pt x="4730772" y="5946802"/>
                    <a:pt x="4743157" y="5934417"/>
                  </a:cubicBezTo>
                  <a:cubicBezTo>
                    <a:pt x="4755542" y="5922032"/>
                    <a:pt x="4762500" y="5905235"/>
                    <a:pt x="4762500" y="5887720"/>
                  </a:cubicBezTo>
                  <a:lnTo>
                    <a:pt x="4762500" y="5887720"/>
                  </a:lnTo>
                  <a:cubicBezTo>
                    <a:pt x="4762500" y="5851247"/>
                    <a:pt x="4792067" y="5821680"/>
                    <a:pt x="4828540" y="5821680"/>
                  </a:cubicBezTo>
                  <a:lnTo>
                    <a:pt x="4828540" y="5821680"/>
                  </a:lnTo>
                  <a:cubicBezTo>
                    <a:pt x="4865013" y="5821680"/>
                    <a:pt x="4894580" y="5792113"/>
                    <a:pt x="4894580" y="5755640"/>
                  </a:cubicBezTo>
                  <a:lnTo>
                    <a:pt x="4894580" y="5755640"/>
                  </a:lnTo>
                  <a:cubicBezTo>
                    <a:pt x="4894580" y="5719167"/>
                    <a:pt x="4924147" y="5689600"/>
                    <a:pt x="4960620" y="5689600"/>
                  </a:cubicBezTo>
                  <a:lnTo>
                    <a:pt x="4960620" y="5689600"/>
                  </a:lnTo>
                  <a:cubicBezTo>
                    <a:pt x="4997093" y="5689600"/>
                    <a:pt x="5026660" y="5660033"/>
                    <a:pt x="5026660" y="5623560"/>
                  </a:cubicBezTo>
                  <a:lnTo>
                    <a:pt x="5026660" y="5623560"/>
                  </a:lnTo>
                  <a:cubicBezTo>
                    <a:pt x="5026660" y="5587087"/>
                    <a:pt x="5056227" y="5557520"/>
                    <a:pt x="5092700" y="5557520"/>
                  </a:cubicBezTo>
                  <a:lnTo>
                    <a:pt x="5092700" y="5557520"/>
                  </a:lnTo>
                  <a:cubicBezTo>
                    <a:pt x="5129173" y="5557520"/>
                    <a:pt x="5158740" y="5527953"/>
                    <a:pt x="5158740" y="5491480"/>
                  </a:cubicBezTo>
                  <a:lnTo>
                    <a:pt x="5158740" y="5491480"/>
                  </a:lnTo>
                  <a:cubicBezTo>
                    <a:pt x="5158740" y="5455007"/>
                    <a:pt x="5188307" y="5425440"/>
                    <a:pt x="5224780" y="5425440"/>
                  </a:cubicBezTo>
                  <a:lnTo>
                    <a:pt x="5224780" y="5425440"/>
                  </a:lnTo>
                  <a:cubicBezTo>
                    <a:pt x="5261253" y="5425440"/>
                    <a:pt x="5290820" y="5395873"/>
                    <a:pt x="5290820" y="5359400"/>
                  </a:cubicBezTo>
                  <a:lnTo>
                    <a:pt x="5290820" y="5359400"/>
                  </a:lnTo>
                  <a:cubicBezTo>
                    <a:pt x="5290820" y="5322927"/>
                    <a:pt x="5320387" y="5293360"/>
                    <a:pt x="5356860" y="5293360"/>
                  </a:cubicBezTo>
                  <a:lnTo>
                    <a:pt x="5356860" y="5293360"/>
                  </a:lnTo>
                  <a:cubicBezTo>
                    <a:pt x="5393333" y="5293360"/>
                    <a:pt x="5422900" y="5263793"/>
                    <a:pt x="5422900" y="5227320"/>
                  </a:cubicBezTo>
                  <a:lnTo>
                    <a:pt x="5422900" y="5227320"/>
                  </a:lnTo>
                  <a:cubicBezTo>
                    <a:pt x="5422900" y="5190847"/>
                    <a:pt x="5452467" y="5161280"/>
                    <a:pt x="5488940" y="5161280"/>
                  </a:cubicBezTo>
                  <a:lnTo>
                    <a:pt x="5488940" y="5161280"/>
                  </a:lnTo>
                  <a:cubicBezTo>
                    <a:pt x="5525413" y="5161280"/>
                    <a:pt x="5554980" y="5131713"/>
                    <a:pt x="5554980" y="5095240"/>
                  </a:cubicBezTo>
                  <a:lnTo>
                    <a:pt x="5554980" y="5095240"/>
                  </a:lnTo>
                  <a:cubicBezTo>
                    <a:pt x="5554980" y="5058767"/>
                    <a:pt x="5584547" y="5029200"/>
                    <a:pt x="5621020" y="5029200"/>
                  </a:cubicBezTo>
                  <a:lnTo>
                    <a:pt x="5621020" y="5029200"/>
                  </a:lnTo>
                  <a:cubicBezTo>
                    <a:pt x="5657493" y="5029200"/>
                    <a:pt x="5687060" y="4999633"/>
                    <a:pt x="5687060" y="4963160"/>
                  </a:cubicBezTo>
                  <a:lnTo>
                    <a:pt x="5687060" y="4963160"/>
                  </a:lnTo>
                  <a:cubicBezTo>
                    <a:pt x="5687060" y="4926687"/>
                    <a:pt x="5716627" y="4897120"/>
                    <a:pt x="5753100" y="4897120"/>
                  </a:cubicBezTo>
                  <a:lnTo>
                    <a:pt x="5753100" y="4897120"/>
                  </a:lnTo>
                  <a:cubicBezTo>
                    <a:pt x="5789573" y="4897120"/>
                    <a:pt x="5819140" y="4867553"/>
                    <a:pt x="5819140" y="4831080"/>
                  </a:cubicBezTo>
                  <a:lnTo>
                    <a:pt x="5819140" y="4828540"/>
                  </a:lnTo>
                  <a:cubicBezTo>
                    <a:pt x="5819140" y="4811025"/>
                    <a:pt x="5826098" y="4794228"/>
                    <a:pt x="5838483" y="4781843"/>
                  </a:cubicBezTo>
                  <a:cubicBezTo>
                    <a:pt x="5850868" y="4769458"/>
                    <a:pt x="5867665" y="4762500"/>
                    <a:pt x="5885180" y="4762500"/>
                  </a:cubicBezTo>
                  <a:lnTo>
                    <a:pt x="5885180" y="4762500"/>
                  </a:lnTo>
                  <a:cubicBezTo>
                    <a:pt x="5921653" y="4762500"/>
                    <a:pt x="5951220" y="4732933"/>
                    <a:pt x="5951220" y="4696460"/>
                  </a:cubicBezTo>
                  <a:lnTo>
                    <a:pt x="5951220" y="4696460"/>
                  </a:lnTo>
                  <a:cubicBezTo>
                    <a:pt x="5951220" y="4659987"/>
                    <a:pt x="5980787" y="4630420"/>
                    <a:pt x="6017260" y="4630420"/>
                  </a:cubicBezTo>
                  <a:lnTo>
                    <a:pt x="6017260" y="4630420"/>
                  </a:lnTo>
                  <a:cubicBezTo>
                    <a:pt x="6053733" y="4630420"/>
                    <a:pt x="6083300" y="4600853"/>
                    <a:pt x="6083300" y="4564380"/>
                  </a:cubicBezTo>
                  <a:lnTo>
                    <a:pt x="6083300" y="4564380"/>
                  </a:lnTo>
                  <a:cubicBezTo>
                    <a:pt x="6083300" y="4527907"/>
                    <a:pt x="6112867" y="4498340"/>
                    <a:pt x="6149340" y="4498340"/>
                  </a:cubicBezTo>
                  <a:lnTo>
                    <a:pt x="6215380" y="4498340"/>
                  </a:lnTo>
                  <a:cubicBezTo>
                    <a:pt x="6215380" y="3618230"/>
                    <a:pt x="6215380" y="2731770"/>
                    <a:pt x="6215380" y="1852930"/>
                  </a:cubicBezTo>
                  <a:lnTo>
                    <a:pt x="6086475" y="1852930"/>
                  </a:lnTo>
                  <a:cubicBezTo>
                    <a:pt x="6086307" y="1852930"/>
                    <a:pt x="6086145" y="1852863"/>
                    <a:pt x="6086026" y="1852744"/>
                  </a:cubicBezTo>
                  <a:cubicBezTo>
                    <a:pt x="6085907" y="1852625"/>
                    <a:pt x="6085840" y="1852463"/>
                    <a:pt x="6085840" y="185229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6527" r="-26525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9933316" y="2058761"/>
            <a:ext cx="2458332" cy="2764323"/>
            <a:chOff x="0" y="64185"/>
            <a:chExt cx="3277775" cy="3685764"/>
          </a:xfrm>
        </p:grpSpPr>
        <p:grpSp>
          <p:nvGrpSpPr>
            <p:cNvPr id="115" name="Google Shape;115;p2"/>
            <p:cNvGrpSpPr/>
            <p:nvPr/>
          </p:nvGrpSpPr>
          <p:grpSpPr>
            <a:xfrm>
              <a:off x="0" y="64185"/>
              <a:ext cx="3277775" cy="3685764"/>
              <a:chOff x="0" y="13678"/>
              <a:chExt cx="698500" cy="785443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0" y="13678"/>
                <a:ext cx="698500" cy="785443"/>
              </a:xfrm>
              <a:custGeom>
                <a:rect b="b" l="l" r="r" t="t"/>
                <a:pathLst>
                  <a:path extrusionOk="0" h="785443" w="698500">
                    <a:moveTo>
                      <a:pt x="410820" y="22144"/>
                    </a:moveTo>
                    <a:lnTo>
                      <a:pt x="636930" y="153700"/>
                    </a:lnTo>
                    <a:cubicBezTo>
                      <a:pt x="675049" y="175878"/>
                      <a:pt x="698500" y="216653"/>
                      <a:pt x="698500" y="260755"/>
                    </a:cubicBezTo>
                    <a:lnTo>
                      <a:pt x="698500" y="524689"/>
                    </a:lnTo>
                    <a:cubicBezTo>
                      <a:pt x="698500" y="568791"/>
                      <a:pt x="675049" y="609566"/>
                      <a:pt x="636930" y="631744"/>
                    </a:cubicBezTo>
                    <a:lnTo>
                      <a:pt x="410820" y="763300"/>
                    </a:lnTo>
                    <a:cubicBezTo>
                      <a:pt x="372760" y="785444"/>
                      <a:pt x="325740" y="785444"/>
                      <a:pt x="287680" y="763300"/>
                    </a:cubicBezTo>
                    <a:lnTo>
                      <a:pt x="61570" y="631744"/>
                    </a:lnTo>
                    <a:cubicBezTo>
                      <a:pt x="23451" y="609566"/>
                      <a:pt x="0" y="568791"/>
                      <a:pt x="0" y="524689"/>
                    </a:cubicBezTo>
                    <a:lnTo>
                      <a:pt x="0" y="260755"/>
                    </a:lnTo>
                    <a:cubicBezTo>
                      <a:pt x="0" y="216653"/>
                      <a:pt x="23451" y="175878"/>
                      <a:pt x="61570" y="153700"/>
                    </a:cubicBezTo>
                    <a:lnTo>
                      <a:pt x="287680" y="22144"/>
                    </a:lnTo>
                    <a:cubicBezTo>
                      <a:pt x="325740" y="0"/>
                      <a:pt x="372760" y="0"/>
                      <a:pt x="410820" y="22144"/>
                    </a:cubicBezTo>
                    <a:close/>
                  </a:path>
                </a:pathLst>
              </a:custGeom>
              <a:solidFill>
                <a:srgbClr val="4E01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" name="Google Shape;118;p2"/>
            <p:cNvSpPr/>
            <p:nvPr/>
          </p:nvSpPr>
          <p:spPr>
            <a:xfrm>
              <a:off x="322674" y="548261"/>
              <a:ext cx="2655751" cy="2713273"/>
            </a:xfrm>
            <a:custGeom>
              <a:rect b="b" l="l" r="r" t="t"/>
              <a:pathLst>
                <a:path extrusionOk="0" h="6350000" w="6215380">
                  <a:moveTo>
                    <a:pt x="6085840" y="1851660"/>
                  </a:moveTo>
                  <a:lnTo>
                    <a:pt x="6085840" y="1719580"/>
                  </a:lnTo>
                  <a:lnTo>
                    <a:pt x="5953760" y="1719580"/>
                  </a:lnTo>
                  <a:lnTo>
                    <a:pt x="5953760" y="1587500"/>
                  </a:lnTo>
                  <a:lnTo>
                    <a:pt x="5821680" y="1587500"/>
                  </a:lnTo>
                  <a:lnTo>
                    <a:pt x="5821680" y="1455420"/>
                  </a:lnTo>
                  <a:lnTo>
                    <a:pt x="5689600" y="1455420"/>
                  </a:lnTo>
                  <a:lnTo>
                    <a:pt x="5689600" y="1323340"/>
                  </a:lnTo>
                  <a:lnTo>
                    <a:pt x="5557520" y="1323340"/>
                  </a:lnTo>
                  <a:lnTo>
                    <a:pt x="5557520" y="1189990"/>
                  </a:lnTo>
                  <a:lnTo>
                    <a:pt x="5425440" y="1189990"/>
                  </a:lnTo>
                  <a:lnTo>
                    <a:pt x="5425440" y="1057910"/>
                  </a:lnTo>
                  <a:lnTo>
                    <a:pt x="5293360" y="1057910"/>
                  </a:lnTo>
                  <a:lnTo>
                    <a:pt x="5293360" y="925830"/>
                  </a:lnTo>
                  <a:lnTo>
                    <a:pt x="5161280" y="925830"/>
                  </a:lnTo>
                  <a:lnTo>
                    <a:pt x="5161280" y="793750"/>
                  </a:lnTo>
                  <a:lnTo>
                    <a:pt x="5029200" y="793750"/>
                  </a:lnTo>
                  <a:lnTo>
                    <a:pt x="5029200" y="661670"/>
                  </a:lnTo>
                  <a:lnTo>
                    <a:pt x="4897120" y="661670"/>
                  </a:lnTo>
                  <a:lnTo>
                    <a:pt x="4897120" y="529590"/>
                  </a:lnTo>
                  <a:lnTo>
                    <a:pt x="4762500" y="529590"/>
                  </a:lnTo>
                  <a:lnTo>
                    <a:pt x="4762500" y="397510"/>
                  </a:lnTo>
                  <a:lnTo>
                    <a:pt x="4630420" y="397510"/>
                  </a:lnTo>
                  <a:lnTo>
                    <a:pt x="4630420" y="264160"/>
                  </a:lnTo>
                  <a:lnTo>
                    <a:pt x="4498340" y="264160"/>
                  </a:lnTo>
                  <a:lnTo>
                    <a:pt x="4498340" y="132080"/>
                  </a:lnTo>
                  <a:lnTo>
                    <a:pt x="4366260" y="132080"/>
                  </a:lnTo>
                  <a:lnTo>
                    <a:pt x="4366260" y="0"/>
                  </a:lnTo>
                  <a:cubicBezTo>
                    <a:pt x="3530600" y="0"/>
                    <a:pt x="2688590" y="0"/>
                    <a:pt x="1852930" y="0"/>
                  </a:cubicBezTo>
                  <a:lnTo>
                    <a:pt x="1852930" y="132080"/>
                  </a:lnTo>
                  <a:lnTo>
                    <a:pt x="1720850" y="132080"/>
                  </a:lnTo>
                  <a:lnTo>
                    <a:pt x="1720850" y="264160"/>
                  </a:lnTo>
                  <a:lnTo>
                    <a:pt x="1587500" y="264160"/>
                  </a:lnTo>
                  <a:lnTo>
                    <a:pt x="1587500" y="396240"/>
                  </a:lnTo>
                  <a:lnTo>
                    <a:pt x="1455420" y="396240"/>
                  </a:lnTo>
                  <a:lnTo>
                    <a:pt x="1455420" y="528320"/>
                  </a:lnTo>
                  <a:lnTo>
                    <a:pt x="1323340" y="528320"/>
                  </a:lnTo>
                  <a:lnTo>
                    <a:pt x="1323340" y="660400"/>
                  </a:lnTo>
                  <a:lnTo>
                    <a:pt x="1189990" y="660400"/>
                  </a:lnTo>
                  <a:lnTo>
                    <a:pt x="1189990" y="792480"/>
                  </a:lnTo>
                  <a:lnTo>
                    <a:pt x="1057910" y="792480"/>
                  </a:lnTo>
                  <a:lnTo>
                    <a:pt x="1057910" y="924560"/>
                  </a:lnTo>
                  <a:lnTo>
                    <a:pt x="925830" y="924560"/>
                  </a:lnTo>
                  <a:lnTo>
                    <a:pt x="925830" y="1056640"/>
                  </a:lnTo>
                  <a:lnTo>
                    <a:pt x="793750" y="1056640"/>
                  </a:lnTo>
                  <a:lnTo>
                    <a:pt x="793750" y="1188720"/>
                  </a:lnTo>
                  <a:lnTo>
                    <a:pt x="661670" y="1188720"/>
                  </a:lnTo>
                  <a:lnTo>
                    <a:pt x="661670" y="1320800"/>
                  </a:lnTo>
                  <a:lnTo>
                    <a:pt x="529590" y="1320800"/>
                  </a:lnTo>
                  <a:lnTo>
                    <a:pt x="529590" y="1452880"/>
                  </a:lnTo>
                  <a:lnTo>
                    <a:pt x="397510" y="1452880"/>
                  </a:lnTo>
                  <a:lnTo>
                    <a:pt x="397510" y="1587500"/>
                  </a:lnTo>
                  <a:lnTo>
                    <a:pt x="264160" y="1587500"/>
                  </a:lnTo>
                  <a:lnTo>
                    <a:pt x="264160" y="1719580"/>
                  </a:lnTo>
                  <a:lnTo>
                    <a:pt x="132080" y="1719580"/>
                  </a:lnTo>
                  <a:lnTo>
                    <a:pt x="132080" y="1851660"/>
                  </a:lnTo>
                  <a:lnTo>
                    <a:pt x="0" y="1851660"/>
                  </a:lnTo>
                  <a:cubicBezTo>
                    <a:pt x="0" y="2731770"/>
                    <a:pt x="0" y="3618230"/>
                    <a:pt x="0" y="4497070"/>
                  </a:cubicBezTo>
                  <a:lnTo>
                    <a:pt x="132080" y="4497070"/>
                  </a:lnTo>
                  <a:lnTo>
                    <a:pt x="132080" y="4629150"/>
                  </a:lnTo>
                  <a:lnTo>
                    <a:pt x="264160" y="4629150"/>
                  </a:lnTo>
                  <a:lnTo>
                    <a:pt x="264160" y="4762500"/>
                  </a:lnTo>
                  <a:lnTo>
                    <a:pt x="396240" y="4762500"/>
                  </a:lnTo>
                  <a:lnTo>
                    <a:pt x="396240" y="4894580"/>
                  </a:lnTo>
                  <a:lnTo>
                    <a:pt x="528320" y="4894580"/>
                  </a:lnTo>
                  <a:lnTo>
                    <a:pt x="528320" y="5026660"/>
                  </a:lnTo>
                  <a:lnTo>
                    <a:pt x="660400" y="5026660"/>
                  </a:lnTo>
                  <a:lnTo>
                    <a:pt x="660400" y="5158740"/>
                  </a:lnTo>
                  <a:lnTo>
                    <a:pt x="792480" y="5158740"/>
                  </a:lnTo>
                  <a:lnTo>
                    <a:pt x="792480" y="5290820"/>
                  </a:lnTo>
                  <a:lnTo>
                    <a:pt x="924560" y="5290820"/>
                  </a:lnTo>
                  <a:lnTo>
                    <a:pt x="924560" y="5422900"/>
                  </a:lnTo>
                  <a:lnTo>
                    <a:pt x="1056640" y="5422900"/>
                  </a:lnTo>
                  <a:lnTo>
                    <a:pt x="1056640" y="5554980"/>
                  </a:lnTo>
                  <a:lnTo>
                    <a:pt x="1188720" y="5554980"/>
                  </a:lnTo>
                  <a:lnTo>
                    <a:pt x="1188720" y="5687060"/>
                  </a:lnTo>
                  <a:lnTo>
                    <a:pt x="1320800" y="5687060"/>
                  </a:lnTo>
                  <a:lnTo>
                    <a:pt x="1320800" y="5819140"/>
                  </a:lnTo>
                  <a:lnTo>
                    <a:pt x="1452880" y="5819140"/>
                  </a:lnTo>
                  <a:lnTo>
                    <a:pt x="1452880" y="5951220"/>
                  </a:lnTo>
                  <a:lnTo>
                    <a:pt x="1587500" y="5951220"/>
                  </a:lnTo>
                  <a:lnTo>
                    <a:pt x="1587500" y="6083300"/>
                  </a:lnTo>
                  <a:lnTo>
                    <a:pt x="1719580" y="6083300"/>
                  </a:lnTo>
                  <a:lnTo>
                    <a:pt x="1719580" y="6215380"/>
                  </a:lnTo>
                  <a:lnTo>
                    <a:pt x="1851660" y="6215380"/>
                  </a:lnTo>
                  <a:lnTo>
                    <a:pt x="1851660" y="6350000"/>
                  </a:lnTo>
                  <a:cubicBezTo>
                    <a:pt x="2687320" y="6350000"/>
                    <a:pt x="3529330" y="6350000"/>
                    <a:pt x="4364990" y="6350000"/>
                  </a:cubicBezTo>
                  <a:lnTo>
                    <a:pt x="4364990" y="6217920"/>
                  </a:lnTo>
                  <a:lnTo>
                    <a:pt x="4497070" y="6217920"/>
                  </a:lnTo>
                  <a:lnTo>
                    <a:pt x="4497070" y="6085840"/>
                  </a:lnTo>
                  <a:lnTo>
                    <a:pt x="4629150" y="6085840"/>
                  </a:lnTo>
                  <a:lnTo>
                    <a:pt x="4629150" y="5953760"/>
                  </a:lnTo>
                  <a:lnTo>
                    <a:pt x="4762500" y="5953760"/>
                  </a:lnTo>
                  <a:lnTo>
                    <a:pt x="4762500" y="5821680"/>
                  </a:lnTo>
                  <a:lnTo>
                    <a:pt x="4894580" y="5821680"/>
                  </a:lnTo>
                  <a:lnTo>
                    <a:pt x="4894580" y="5689600"/>
                  </a:lnTo>
                  <a:lnTo>
                    <a:pt x="5026660" y="5689600"/>
                  </a:lnTo>
                  <a:lnTo>
                    <a:pt x="5026660" y="5557520"/>
                  </a:lnTo>
                  <a:lnTo>
                    <a:pt x="5158740" y="5557520"/>
                  </a:lnTo>
                  <a:lnTo>
                    <a:pt x="5158740" y="5425440"/>
                  </a:lnTo>
                  <a:lnTo>
                    <a:pt x="5290820" y="5425440"/>
                  </a:lnTo>
                  <a:lnTo>
                    <a:pt x="5290820" y="5293360"/>
                  </a:lnTo>
                  <a:lnTo>
                    <a:pt x="5422900" y="5293360"/>
                  </a:lnTo>
                  <a:lnTo>
                    <a:pt x="5422900" y="5161280"/>
                  </a:lnTo>
                  <a:lnTo>
                    <a:pt x="5554980" y="5161280"/>
                  </a:lnTo>
                  <a:lnTo>
                    <a:pt x="5554980" y="5029200"/>
                  </a:lnTo>
                  <a:lnTo>
                    <a:pt x="5687060" y="5029200"/>
                  </a:lnTo>
                  <a:lnTo>
                    <a:pt x="5687060" y="4897120"/>
                  </a:lnTo>
                  <a:lnTo>
                    <a:pt x="5819140" y="4897120"/>
                  </a:lnTo>
                  <a:lnTo>
                    <a:pt x="5819140" y="4762500"/>
                  </a:lnTo>
                  <a:lnTo>
                    <a:pt x="5951220" y="4762500"/>
                  </a:lnTo>
                  <a:lnTo>
                    <a:pt x="5951220" y="4630420"/>
                  </a:lnTo>
                  <a:lnTo>
                    <a:pt x="6083300" y="4630420"/>
                  </a:lnTo>
                  <a:lnTo>
                    <a:pt x="6083300" y="4498340"/>
                  </a:lnTo>
                  <a:lnTo>
                    <a:pt x="6215380" y="4498340"/>
                  </a:lnTo>
                  <a:cubicBezTo>
                    <a:pt x="6215380" y="3618230"/>
                    <a:pt x="6215380" y="2731770"/>
                    <a:pt x="6215380" y="1852930"/>
                  </a:cubicBezTo>
                  <a:lnTo>
                    <a:pt x="6085840" y="185293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26527" r="-26525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610973" y="2106774"/>
            <a:ext cx="2485378" cy="2794736"/>
            <a:chOff x="0" y="64891"/>
            <a:chExt cx="3313838" cy="3726314"/>
          </a:xfrm>
        </p:grpSpPr>
        <p:grpSp>
          <p:nvGrpSpPr>
            <p:cNvPr id="120" name="Google Shape;120;p2"/>
            <p:cNvGrpSpPr/>
            <p:nvPr/>
          </p:nvGrpSpPr>
          <p:grpSpPr>
            <a:xfrm>
              <a:off x="0" y="64891"/>
              <a:ext cx="3313838" cy="3726314"/>
              <a:chOff x="0" y="13678"/>
              <a:chExt cx="698500" cy="785443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0" y="13678"/>
                <a:ext cx="698500" cy="785443"/>
              </a:xfrm>
              <a:custGeom>
                <a:rect b="b" l="l" r="r" t="t"/>
                <a:pathLst>
                  <a:path extrusionOk="0" h="785443" w="698500">
                    <a:moveTo>
                      <a:pt x="410820" y="22144"/>
                    </a:moveTo>
                    <a:lnTo>
                      <a:pt x="636930" y="153700"/>
                    </a:lnTo>
                    <a:cubicBezTo>
                      <a:pt x="675049" y="175878"/>
                      <a:pt x="698500" y="216653"/>
                      <a:pt x="698500" y="260755"/>
                    </a:cubicBezTo>
                    <a:lnTo>
                      <a:pt x="698500" y="524689"/>
                    </a:lnTo>
                    <a:cubicBezTo>
                      <a:pt x="698500" y="568791"/>
                      <a:pt x="675049" y="609566"/>
                      <a:pt x="636930" y="631744"/>
                    </a:cubicBezTo>
                    <a:lnTo>
                      <a:pt x="410820" y="763300"/>
                    </a:lnTo>
                    <a:cubicBezTo>
                      <a:pt x="372760" y="785444"/>
                      <a:pt x="325740" y="785444"/>
                      <a:pt x="287680" y="763300"/>
                    </a:cubicBezTo>
                    <a:lnTo>
                      <a:pt x="61570" y="631744"/>
                    </a:lnTo>
                    <a:cubicBezTo>
                      <a:pt x="23451" y="609566"/>
                      <a:pt x="0" y="568791"/>
                      <a:pt x="0" y="524689"/>
                    </a:cubicBezTo>
                    <a:lnTo>
                      <a:pt x="0" y="260755"/>
                    </a:lnTo>
                    <a:cubicBezTo>
                      <a:pt x="0" y="216653"/>
                      <a:pt x="23451" y="175878"/>
                      <a:pt x="61570" y="153700"/>
                    </a:cubicBezTo>
                    <a:lnTo>
                      <a:pt x="287680" y="22144"/>
                    </a:lnTo>
                    <a:cubicBezTo>
                      <a:pt x="325740" y="0"/>
                      <a:pt x="372760" y="0"/>
                      <a:pt x="410820" y="22144"/>
                    </a:cubicBezTo>
                    <a:close/>
                  </a:path>
                </a:pathLst>
              </a:custGeom>
              <a:solidFill>
                <a:srgbClr val="4E01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2"/>
            <p:cNvSpPr/>
            <p:nvPr/>
          </p:nvSpPr>
          <p:spPr>
            <a:xfrm>
              <a:off x="326224" y="554293"/>
              <a:ext cx="2684970" cy="2743124"/>
            </a:xfrm>
            <a:custGeom>
              <a:rect b="b" l="l" r="r" t="t"/>
              <a:pathLst>
                <a:path extrusionOk="0" h="6350000" w="6215380">
                  <a:moveTo>
                    <a:pt x="6085840" y="1851660"/>
                  </a:moveTo>
                  <a:lnTo>
                    <a:pt x="6085840" y="1719580"/>
                  </a:lnTo>
                  <a:lnTo>
                    <a:pt x="5953760" y="1719580"/>
                  </a:lnTo>
                  <a:lnTo>
                    <a:pt x="5953760" y="1587500"/>
                  </a:lnTo>
                  <a:lnTo>
                    <a:pt x="5821680" y="1587500"/>
                  </a:lnTo>
                  <a:lnTo>
                    <a:pt x="5821680" y="1455420"/>
                  </a:lnTo>
                  <a:lnTo>
                    <a:pt x="5689600" y="1455420"/>
                  </a:lnTo>
                  <a:lnTo>
                    <a:pt x="5689600" y="1323340"/>
                  </a:lnTo>
                  <a:lnTo>
                    <a:pt x="5557520" y="1323340"/>
                  </a:lnTo>
                  <a:lnTo>
                    <a:pt x="5557520" y="1189990"/>
                  </a:lnTo>
                  <a:lnTo>
                    <a:pt x="5425440" y="1189990"/>
                  </a:lnTo>
                  <a:lnTo>
                    <a:pt x="5425440" y="1057910"/>
                  </a:lnTo>
                  <a:lnTo>
                    <a:pt x="5293360" y="1057910"/>
                  </a:lnTo>
                  <a:lnTo>
                    <a:pt x="5293360" y="925830"/>
                  </a:lnTo>
                  <a:lnTo>
                    <a:pt x="5161280" y="925830"/>
                  </a:lnTo>
                  <a:lnTo>
                    <a:pt x="5161280" y="793750"/>
                  </a:lnTo>
                  <a:lnTo>
                    <a:pt x="5029200" y="793750"/>
                  </a:lnTo>
                  <a:lnTo>
                    <a:pt x="5029200" y="661670"/>
                  </a:lnTo>
                  <a:lnTo>
                    <a:pt x="4897120" y="661670"/>
                  </a:lnTo>
                  <a:lnTo>
                    <a:pt x="4897120" y="529590"/>
                  </a:lnTo>
                  <a:lnTo>
                    <a:pt x="4762500" y="529590"/>
                  </a:lnTo>
                  <a:lnTo>
                    <a:pt x="4762500" y="397510"/>
                  </a:lnTo>
                  <a:lnTo>
                    <a:pt x="4630420" y="397510"/>
                  </a:lnTo>
                  <a:lnTo>
                    <a:pt x="4630420" y="264160"/>
                  </a:lnTo>
                  <a:lnTo>
                    <a:pt x="4498340" y="264160"/>
                  </a:lnTo>
                  <a:lnTo>
                    <a:pt x="4498340" y="132080"/>
                  </a:lnTo>
                  <a:lnTo>
                    <a:pt x="4366260" y="132080"/>
                  </a:lnTo>
                  <a:lnTo>
                    <a:pt x="4366260" y="0"/>
                  </a:lnTo>
                  <a:cubicBezTo>
                    <a:pt x="3530600" y="0"/>
                    <a:pt x="2688590" y="0"/>
                    <a:pt x="1852930" y="0"/>
                  </a:cubicBezTo>
                  <a:lnTo>
                    <a:pt x="1852930" y="132080"/>
                  </a:lnTo>
                  <a:lnTo>
                    <a:pt x="1720850" y="132080"/>
                  </a:lnTo>
                  <a:lnTo>
                    <a:pt x="1720850" y="264160"/>
                  </a:lnTo>
                  <a:lnTo>
                    <a:pt x="1587500" y="264160"/>
                  </a:lnTo>
                  <a:lnTo>
                    <a:pt x="1587500" y="396240"/>
                  </a:lnTo>
                  <a:lnTo>
                    <a:pt x="1455420" y="396240"/>
                  </a:lnTo>
                  <a:lnTo>
                    <a:pt x="1455420" y="528320"/>
                  </a:lnTo>
                  <a:lnTo>
                    <a:pt x="1323340" y="528320"/>
                  </a:lnTo>
                  <a:lnTo>
                    <a:pt x="1323340" y="660400"/>
                  </a:lnTo>
                  <a:lnTo>
                    <a:pt x="1189990" y="660400"/>
                  </a:lnTo>
                  <a:lnTo>
                    <a:pt x="1189990" y="792480"/>
                  </a:lnTo>
                  <a:lnTo>
                    <a:pt x="1057910" y="792480"/>
                  </a:lnTo>
                  <a:lnTo>
                    <a:pt x="1057910" y="924560"/>
                  </a:lnTo>
                  <a:lnTo>
                    <a:pt x="925830" y="924560"/>
                  </a:lnTo>
                  <a:lnTo>
                    <a:pt x="925830" y="1056640"/>
                  </a:lnTo>
                  <a:lnTo>
                    <a:pt x="793750" y="1056640"/>
                  </a:lnTo>
                  <a:lnTo>
                    <a:pt x="793750" y="1188720"/>
                  </a:lnTo>
                  <a:lnTo>
                    <a:pt x="661670" y="1188720"/>
                  </a:lnTo>
                  <a:lnTo>
                    <a:pt x="661670" y="1320800"/>
                  </a:lnTo>
                  <a:lnTo>
                    <a:pt x="529590" y="1320800"/>
                  </a:lnTo>
                  <a:lnTo>
                    <a:pt x="529590" y="1452880"/>
                  </a:lnTo>
                  <a:lnTo>
                    <a:pt x="397510" y="1452880"/>
                  </a:lnTo>
                  <a:lnTo>
                    <a:pt x="397510" y="1587500"/>
                  </a:lnTo>
                  <a:lnTo>
                    <a:pt x="264160" y="1587500"/>
                  </a:lnTo>
                  <a:lnTo>
                    <a:pt x="264160" y="1719580"/>
                  </a:lnTo>
                  <a:lnTo>
                    <a:pt x="132080" y="1719580"/>
                  </a:lnTo>
                  <a:lnTo>
                    <a:pt x="132080" y="1851660"/>
                  </a:lnTo>
                  <a:lnTo>
                    <a:pt x="0" y="1851660"/>
                  </a:lnTo>
                  <a:cubicBezTo>
                    <a:pt x="0" y="2731770"/>
                    <a:pt x="0" y="3618230"/>
                    <a:pt x="0" y="4497070"/>
                  </a:cubicBezTo>
                  <a:lnTo>
                    <a:pt x="132080" y="4497070"/>
                  </a:lnTo>
                  <a:lnTo>
                    <a:pt x="132080" y="4629150"/>
                  </a:lnTo>
                  <a:lnTo>
                    <a:pt x="264160" y="4629150"/>
                  </a:lnTo>
                  <a:lnTo>
                    <a:pt x="264160" y="4762500"/>
                  </a:lnTo>
                  <a:lnTo>
                    <a:pt x="396240" y="4762500"/>
                  </a:lnTo>
                  <a:lnTo>
                    <a:pt x="396240" y="4894580"/>
                  </a:lnTo>
                  <a:lnTo>
                    <a:pt x="528320" y="4894580"/>
                  </a:lnTo>
                  <a:lnTo>
                    <a:pt x="528320" y="5026660"/>
                  </a:lnTo>
                  <a:lnTo>
                    <a:pt x="660400" y="5026660"/>
                  </a:lnTo>
                  <a:lnTo>
                    <a:pt x="660400" y="5158740"/>
                  </a:lnTo>
                  <a:lnTo>
                    <a:pt x="792480" y="5158740"/>
                  </a:lnTo>
                  <a:lnTo>
                    <a:pt x="792480" y="5290820"/>
                  </a:lnTo>
                  <a:lnTo>
                    <a:pt x="924560" y="5290820"/>
                  </a:lnTo>
                  <a:lnTo>
                    <a:pt x="924560" y="5422900"/>
                  </a:lnTo>
                  <a:lnTo>
                    <a:pt x="1056640" y="5422900"/>
                  </a:lnTo>
                  <a:lnTo>
                    <a:pt x="1056640" y="5554980"/>
                  </a:lnTo>
                  <a:lnTo>
                    <a:pt x="1188720" y="5554980"/>
                  </a:lnTo>
                  <a:lnTo>
                    <a:pt x="1188720" y="5687060"/>
                  </a:lnTo>
                  <a:lnTo>
                    <a:pt x="1320800" y="5687060"/>
                  </a:lnTo>
                  <a:lnTo>
                    <a:pt x="1320800" y="5819140"/>
                  </a:lnTo>
                  <a:lnTo>
                    <a:pt x="1452880" y="5819140"/>
                  </a:lnTo>
                  <a:lnTo>
                    <a:pt x="1452880" y="5951220"/>
                  </a:lnTo>
                  <a:lnTo>
                    <a:pt x="1587500" y="5951220"/>
                  </a:lnTo>
                  <a:lnTo>
                    <a:pt x="1587500" y="6083300"/>
                  </a:lnTo>
                  <a:lnTo>
                    <a:pt x="1719580" y="6083300"/>
                  </a:lnTo>
                  <a:lnTo>
                    <a:pt x="1719580" y="6215380"/>
                  </a:lnTo>
                  <a:lnTo>
                    <a:pt x="1851660" y="6215380"/>
                  </a:lnTo>
                  <a:lnTo>
                    <a:pt x="1851660" y="6350000"/>
                  </a:lnTo>
                  <a:cubicBezTo>
                    <a:pt x="2687320" y="6350000"/>
                    <a:pt x="3529330" y="6350000"/>
                    <a:pt x="4364990" y="6350000"/>
                  </a:cubicBezTo>
                  <a:lnTo>
                    <a:pt x="4364990" y="6217920"/>
                  </a:lnTo>
                  <a:lnTo>
                    <a:pt x="4497070" y="6217920"/>
                  </a:lnTo>
                  <a:lnTo>
                    <a:pt x="4497070" y="6085840"/>
                  </a:lnTo>
                  <a:lnTo>
                    <a:pt x="4629150" y="6085840"/>
                  </a:lnTo>
                  <a:lnTo>
                    <a:pt x="4629150" y="5953760"/>
                  </a:lnTo>
                  <a:lnTo>
                    <a:pt x="4762500" y="5953760"/>
                  </a:lnTo>
                  <a:lnTo>
                    <a:pt x="4762500" y="5821680"/>
                  </a:lnTo>
                  <a:lnTo>
                    <a:pt x="4894580" y="5821680"/>
                  </a:lnTo>
                  <a:lnTo>
                    <a:pt x="4894580" y="5689600"/>
                  </a:lnTo>
                  <a:lnTo>
                    <a:pt x="5026660" y="5689600"/>
                  </a:lnTo>
                  <a:lnTo>
                    <a:pt x="5026660" y="5557520"/>
                  </a:lnTo>
                  <a:lnTo>
                    <a:pt x="5158740" y="5557520"/>
                  </a:lnTo>
                  <a:lnTo>
                    <a:pt x="5158740" y="5425440"/>
                  </a:lnTo>
                  <a:lnTo>
                    <a:pt x="5290820" y="5425440"/>
                  </a:lnTo>
                  <a:lnTo>
                    <a:pt x="5290820" y="5293360"/>
                  </a:lnTo>
                  <a:lnTo>
                    <a:pt x="5422900" y="5293360"/>
                  </a:lnTo>
                  <a:lnTo>
                    <a:pt x="5422900" y="5161280"/>
                  </a:lnTo>
                  <a:lnTo>
                    <a:pt x="5554980" y="5161280"/>
                  </a:lnTo>
                  <a:lnTo>
                    <a:pt x="5554980" y="5029200"/>
                  </a:lnTo>
                  <a:lnTo>
                    <a:pt x="5687060" y="5029200"/>
                  </a:lnTo>
                  <a:lnTo>
                    <a:pt x="5687060" y="4897120"/>
                  </a:lnTo>
                  <a:lnTo>
                    <a:pt x="5819140" y="4897120"/>
                  </a:lnTo>
                  <a:lnTo>
                    <a:pt x="5819140" y="4762500"/>
                  </a:lnTo>
                  <a:lnTo>
                    <a:pt x="5951220" y="4762500"/>
                  </a:lnTo>
                  <a:lnTo>
                    <a:pt x="5951220" y="4630420"/>
                  </a:lnTo>
                  <a:lnTo>
                    <a:pt x="6083300" y="4630420"/>
                  </a:lnTo>
                  <a:lnTo>
                    <a:pt x="6083300" y="4498340"/>
                  </a:lnTo>
                  <a:lnTo>
                    <a:pt x="6215380" y="4498340"/>
                  </a:lnTo>
                  <a:cubicBezTo>
                    <a:pt x="6215380" y="3618230"/>
                    <a:pt x="6215380" y="2731770"/>
                    <a:pt x="6215380" y="1852930"/>
                  </a:cubicBezTo>
                  <a:lnTo>
                    <a:pt x="6085840" y="185293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26668" r="-2667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2"/>
          <p:cNvSpPr txBox="1"/>
          <p:nvPr/>
        </p:nvSpPr>
        <p:spPr>
          <a:xfrm>
            <a:off x="5638800" y="334222"/>
            <a:ext cx="9705898" cy="1383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640069"/>
                </a:solidFill>
                <a:latin typeface="Poppins"/>
                <a:ea typeface="Poppins"/>
                <a:cs typeface="Poppins"/>
                <a:sym typeface="Poppins"/>
              </a:rPr>
              <a:t>Surgimento</a:t>
            </a:r>
            <a:endParaRPr b="1" sz="8000">
              <a:solidFill>
                <a:srgbClr val="64006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112339" y="5186398"/>
            <a:ext cx="4396051" cy="3159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4E015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 intolerância religiosa no Brasil começa na escravização dos indígenas e dos africanos. O processo de desumanização imposto contra essas pessoas tentava afastá-las de suas crenças e culturas.</a:t>
            </a:r>
            <a:endParaRPr/>
          </a:p>
        </p:txBody>
      </p:sp>
      <p:sp>
        <p:nvSpPr>
          <p:cNvPr id="126" name="Google Shape;126;p2"/>
          <p:cNvSpPr txBox="1"/>
          <p:nvPr/>
        </p:nvSpPr>
        <p:spPr>
          <a:xfrm>
            <a:off x="4650037" y="5086350"/>
            <a:ext cx="4376160" cy="351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u="none" strike="noStrike">
                <a:solidFill>
                  <a:srgbClr val="4E015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Sob o pretexto da catequização, sociedades indígenas inteiras foram escravizadas e aculturadas pelos jesuítas. </a:t>
            </a:r>
            <a:endParaRPr/>
          </a:p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u="none" strike="noStrike">
                <a:solidFill>
                  <a:srgbClr val="4E015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Existem relatos históricos vastos quanto à perseguição religiosa no Brasil, como a proibição da capoeira. 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9440668" y="5066728"/>
            <a:ext cx="4189042" cy="351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u="none" strike="noStrike">
                <a:solidFill>
                  <a:srgbClr val="4E015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Muitos dos envolvidos com o tráfico de drogas tem aderido, por exemplo, à religião evangélica e utilizam o discurso religioso para invadir terreiros, ameaçar pais e mães de santo e até mesmo matar praticantes da religião. 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13981215" y="5086350"/>
            <a:ext cx="4162349" cy="2736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u="none" strike="noStrike">
                <a:solidFill>
                  <a:srgbClr val="4E015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Outros países sul-americanos também fazem xingamentos, lançamento de bombas, ameaças e todo tipo de constrangimento contra praticantes das religiões de matriz africana.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ainbow Blur Effect" id="133" name="Google Shape;133;p3"/>
          <p:cNvSpPr/>
          <p:nvPr/>
        </p:nvSpPr>
        <p:spPr>
          <a:xfrm rot="-2454813">
            <a:off x="-2483928" y="-1763293"/>
            <a:ext cx="4705411" cy="3723156"/>
          </a:xfrm>
          <a:custGeom>
            <a:rect b="b" l="l" r="r" t="t"/>
            <a:pathLst>
              <a:path extrusionOk="0" h="3723156" w="4705411">
                <a:moveTo>
                  <a:pt x="0" y="0"/>
                </a:moveTo>
                <a:lnTo>
                  <a:pt x="4705410" y="0"/>
                </a:lnTo>
                <a:lnTo>
                  <a:pt x="4705410" y="3723157"/>
                </a:lnTo>
                <a:lnTo>
                  <a:pt x="0" y="3723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ot Shape Pattern" id="134" name="Google Shape;134;p3"/>
          <p:cNvSpPr/>
          <p:nvPr/>
        </p:nvSpPr>
        <p:spPr>
          <a:xfrm>
            <a:off x="-398075" y="7866529"/>
            <a:ext cx="1028700" cy="2420471"/>
          </a:xfrm>
          <a:custGeom>
            <a:rect b="b" l="l" r="r" t="t"/>
            <a:pathLst>
              <a:path extrusionOk="0" h="2420471" w="1028700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ot Shape Pattern" id="135" name="Google Shape;135;p3"/>
          <p:cNvSpPr/>
          <p:nvPr/>
        </p:nvSpPr>
        <p:spPr>
          <a:xfrm>
            <a:off x="-398075" y="5442312"/>
            <a:ext cx="1028700" cy="2420471"/>
          </a:xfrm>
          <a:custGeom>
            <a:rect b="b" l="l" r="r" t="t"/>
            <a:pathLst>
              <a:path extrusionOk="0" h="2420471" w="1028700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ot Shape Pattern" id="136" name="Google Shape;136;p3"/>
          <p:cNvSpPr/>
          <p:nvPr/>
        </p:nvSpPr>
        <p:spPr>
          <a:xfrm>
            <a:off x="-398075" y="3021841"/>
            <a:ext cx="1028700" cy="2420471"/>
          </a:xfrm>
          <a:custGeom>
            <a:rect b="b" l="l" r="r" t="t"/>
            <a:pathLst>
              <a:path extrusionOk="0" h="2420471" w="1028700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ot Shape Pattern" id="137" name="Google Shape;137;p3"/>
          <p:cNvSpPr/>
          <p:nvPr/>
        </p:nvSpPr>
        <p:spPr>
          <a:xfrm>
            <a:off x="-398075" y="601371"/>
            <a:ext cx="1028700" cy="2420471"/>
          </a:xfrm>
          <a:custGeom>
            <a:rect b="b" l="l" r="r" t="t"/>
            <a:pathLst>
              <a:path extrusionOk="0" h="2420471" w="1028700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ot Shape Pattern" id="138" name="Google Shape;138;p3"/>
          <p:cNvSpPr/>
          <p:nvPr/>
        </p:nvSpPr>
        <p:spPr>
          <a:xfrm>
            <a:off x="-398075" y="-1819100"/>
            <a:ext cx="1028700" cy="2420471"/>
          </a:xfrm>
          <a:custGeom>
            <a:rect b="b" l="l" r="r" t="t"/>
            <a:pathLst>
              <a:path extrusionOk="0" h="2420471" w="1028700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3"/>
          <p:cNvCxnSpPr/>
          <p:nvPr/>
        </p:nvCxnSpPr>
        <p:spPr>
          <a:xfrm rot="-5400000">
            <a:off x="3060004" y="5138737"/>
            <a:ext cx="10287000" cy="0"/>
          </a:xfrm>
          <a:prstGeom prst="straightConnector1">
            <a:avLst/>
          </a:prstGeom>
          <a:noFill/>
          <a:ln cap="rnd" cmpd="sng" w="9525">
            <a:solidFill>
              <a:srgbClr val="64006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3"/>
          <p:cNvCxnSpPr/>
          <p:nvPr/>
        </p:nvCxnSpPr>
        <p:spPr>
          <a:xfrm rot="10800000">
            <a:off x="10063953" y="5338762"/>
            <a:ext cx="1511297" cy="0"/>
          </a:xfrm>
          <a:prstGeom prst="straightConnector1">
            <a:avLst/>
          </a:prstGeom>
          <a:noFill/>
          <a:ln cap="rnd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3"/>
          <p:cNvSpPr/>
          <p:nvPr/>
        </p:nvSpPr>
        <p:spPr>
          <a:xfrm>
            <a:off x="8208267" y="0"/>
            <a:ext cx="3296411" cy="3158418"/>
          </a:xfrm>
          <a:custGeom>
            <a:rect b="b" l="l" r="r" t="t"/>
            <a:pathLst>
              <a:path extrusionOk="0" h="3158418" w="3296411">
                <a:moveTo>
                  <a:pt x="0" y="0"/>
                </a:moveTo>
                <a:lnTo>
                  <a:pt x="3296411" y="0"/>
                </a:lnTo>
                <a:lnTo>
                  <a:pt x="3296411" y="3158418"/>
                </a:lnTo>
                <a:lnTo>
                  <a:pt x="0" y="3158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7647" r="-2354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1615803" y="0"/>
            <a:ext cx="3296411" cy="3158418"/>
          </a:xfrm>
          <a:custGeom>
            <a:rect b="b" l="l" r="r" t="t"/>
            <a:pathLst>
              <a:path extrusionOk="0" h="3158418" w="3296411">
                <a:moveTo>
                  <a:pt x="0" y="0"/>
                </a:moveTo>
                <a:lnTo>
                  <a:pt x="3296411" y="0"/>
                </a:lnTo>
                <a:lnTo>
                  <a:pt x="3296411" y="3158418"/>
                </a:lnTo>
                <a:lnTo>
                  <a:pt x="0" y="3158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1935" r="-109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15023339" y="0"/>
            <a:ext cx="3264661" cy="3158418"/>
          </a:xfrm>
          <a:custGeom>
            <a:rect b="b" l="l" r="r" t="t"/>
            <a:pathLst>
              <a:path extrusionOk="0" h="3158418" w="3264661">
                <a:moveTo>
                  <a:pt x="0" y="0"/>
                </a:moveTo>
                <a:lnTo>
                  <a:pt x="3264661" y="0"/>
                </a:lnTo>
                <a:lnTo>
                  <a:pt x="3264661" y="3158418"/>
                </a:lnTo>
                <a:lnTo>
                  <a:pt x="0" y="3158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855" r="-4383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1247508" y="1774292"/>
            <a:ext cx="5913008" cy="299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0">
                <a:solidFill>
                  <a:srgbClr val="640069"/>
                </a:solidFill>
                <a:latin typeface="Poppins"/>
                <a:ea typeface="Poppins"/>
                <a:cs typeface="Poppins"/>
                <a:sym typeface="Poppins"/>
              </a:rPr>
              <a:t>Previsão Legal</a:t>
            </a:r>
            <a:endParaRPr/>
          </a:p>
        </p:txBody>
      </p:sp>
      <p:sp>
        <p:nvSpPr>
          <p:cNvPr id="145" name="Google Shape;145;p3"/>
          <p:cNvSpPr txBox="1"/>
          <p:nvPr/>
        </p:nvSpPr>
        <p:spPr>
          <a:xfrm>
            <a:off x="1247508" y="5286375"/>
            <a:ext cx="6398218" cy="2009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 u="none" strike="noStrike">
                <a:solidFill>
                  <a:srgbClr val="4E0152"/>
                </a:solidFill>
                <a:latin typeface="Poppins"/>
                <a:ea typeface="Poppins"/>
                <a:cs typeface="Poppins"/>
                <a:sym typeface="Poppins"/>
              </a:rPr>
              <a:t>Constituição Federal de 1988</a:t>
            </a:r>
            <a:r>
              <a:rPr lang="en-US" sz="1899" u="none" strike="noStrike">
                <a:solidFill>
                  <a:srgbClr val="4E0152"/>
                </a:solidFill>
                <a:latin typeface="Poppins"/>
                <a:ea typeface="Poppins"/>
                <a:cs typeface="Poppins"/>
                <a:sym typeface="Poppins"/>
              </a:rPr>
              <a:t>, em seu artigo 5º, inciso IV, estabelece que </a:t>
            </a:r>
            <a:r>
              <a:rPr lang="en-US" sz="1899" u="none" strike="noStrike">
                <a:solidFill>
                  <a:srgbClr val="9D08FA"/>
                </a:solidFill>
                <a:latin typeface="Poppins"/>
                <a:ea typeface="Poppins"/>
                <a:cs typeface="Poppins"/>
                <a:sym typeface="Poppins"/>
              </a:rPr>
              <a:t>"é inviolável a liberdade de consciência e de crença, sendo assegurado o livre exercício dos cultos religiosos e garantida, na forma da lei, a proteção aos locais de culto e a suas liturgias".</a:t>
            </a:r>
            <a:endParaRPr/>
          </a:p>
        </p:txBody>
      </p:sp>
      <p:sp>
        <p:nvSpPr>
          <p:cNvPr id="146" name="Google Shape;146;p3"/>
          <p:cNvSpPr txBox="1"/>
          <p:nvPr/>
        </p:nvSpPr>
        <p:spPr>
          <a:xfrm>
            <a:off x="1247508" y="7805632"/>
            <a:ext cx="6544133" cy="2009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 u="none" strike="noStrike">
                <a:solidFill>
                  <a:srgbClr val="4E0152"/>
                </a:solidFill>
                <a:latin typeface="Poppins"/>
                <a:ea typeface="Poppins"/>
                <a:cs typeface="Poppins"/>
                <a:sym typeface="Poppins"/>
              </a:rPr>
              <a:t>O Código Penal Brasileiro (Decreto-Lei 2.848/1940),</a:t>
            </a:r>
            <a:r>
              <a:rPr lang="en-US" sz="1899" u="none" strike="noStrike">
                <a:solidFill>
                  <a:srgbClr val="4E015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em seu artigo 208, estabelece que é crime </a:t>
            </a:r>
            <a:r>
              <a:rPr lang="en-US" sz="1899" u="none" strike="noStrike">
                <a:solidFill>
                  <a:srgbClr val="9D08FA"/>
                </a:solidFill>
                <a:latin typeface="Poppins"/>
                <a:ea typeface="Poppins"/>
                <a:cs typeface="Poppins"/>
                <a:sym typeface="Poppins"/>
              </a:rPr>
              <a:t>"escarnecer de alguém publicamente por motivo de crença ou função religiosa; impedir ou perturbar cerimônia ou prática de culto religioso; vilipendiar publicamente ato ou objeto de culto religioso".</a:t>
            </a:r>
            <a:endParaRPr/>
          </a:p>
        </p:txBody>
      </p:sp>
      <p:sp>
        <p:nvSpPr>
          <p:cNvPr id="147" name="Google Shape;147;p3"/>
          <p:cNvSpPr txBox="1"/>
          <p:nvPr/>
        </p:nvSpPr>
        <p:spPr>
          <a:xfrm>
            <a:off x="8410393" y="3557918"/>
            <a:ext cx="9758222" cy="1342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 u="none" strike="noStrike">
                <a:solidFill>
                  <a:srgbClr val="4E0152"/>
                </a:solidFill>
                <a:latin typeface="Poppins"/>
                <a:ea typeface="Poppins"/>
                <a:cs typeface="Poppins"/>
                <a:sym typeface="Poppins"/>
              </a:rPr>
              <a:t>Lei federal nº 9.459 de 1997</a:t>
            </a:r>
            <a:r>
              <a:rPr lang="en-US" sz="1899" u="none" strike="noStrike">
                <a:solidFill>
                  <a:srgbClr val="4E015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em seu artigo 1º prevê a punição para crimes motivados por discriminação de raça, cor, etnia, religião ou procedência nacional. </a:t>
            </a:r>
            <a:r>
              <a:rPr lang="en-US" sz="1899" u="none" strike="noStrike">
                <a:solidFill>
                  <a:srgbClr val="9D08F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Quem praticar, induzir ou incentivar uma dessas ações, pode ser punido com um a três anos de reclusão e aplicação de multa.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8410393" y="5385162"/>
            <a:ext cx="9758222" cy="1342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 u="none" strike="noStrike">
                <a:solidFill>
                  <a:srgbClr val="4E0152"/>
                </a:solidFill>
                <a:latin typeface="Poppins"/>
                <a:ea typeface="Poppins"/>
                <a:cs typeface="Poppins"/>
                <a:sym typeface="Poppins"/>
              </a:rPr>
              <a:t>Lei 7.716/1989</a:t>
            </a:r>
            <a:r>
              <a:rPr lang="en-US" sz="1899" u="none" strike="noStrike">
                <a:solidFill>
                  <a:srgbClr val="9D08F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US" sz="1899" u="none" strike="noStrike">
                <a:solidFill>
                  <a:srgbClr val="66336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que tipifica os crimes decorrentes de preconceito de raça ou cor.</a:t>
            </a:r>
            <a:r>
              <a:rPr lang="en-US" sz="1899" u="none" strike="noStrike">
                <a:solidFill>
                  <a:srgbClr val="9D08F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Conforme o artigo 1º "serão punidos, na forma desta Lei, os crimes resultantes de discriminação ou preconceito de raça, cor, etnia, religião ou procedência nacional".</a:t>
            </a:r>
            <a:endParaRPr/>
          </a:p>
        </p:txBody>
      </p:sp>
      <p:sp>
        <p:nvSpPr>
          <p:cNvPr id="149" name="Google Shape;149;p3"/>
          <p:cNvSpPr txBox="1"/>
          <p:nvPr/>
        </p:nvSpPr>
        <p:spPr>
          <a:xfrm>
            <a:off x="8410393" y="7127602"/>
            <a:ext cx="9758222" cy="2009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 u="none" strike="noStrike">
                <a:solidFill>
                  <a:srgbClr val="4E0152"/>
                </a:solidFill>
                <a:latin typeface="Poppins"/>
                <a:ea typeface="Poppins"/>
                <a:cs typeface="Poppins"/>
                <a:sym typeface="Poppins"/>
              </a:rPr>
              <a:t>O Estatuto da Igualdade Racial (Lei 12.288/2010)</a:t>
            </a:r>
            <a:r>
              <a:rPr lang="en-US" sz="1899" u="none" strike="noStrike">
                <a:solidFill>
                  <a:srgbClr val="4E015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aborda em seu “Art. 23,</a:t>
            </a:r>
            <a:r>
              <a:rPr lang="en-US" sz="1899" u="none" strike="noStrike">
                <a:solidFill>
                  <a:srgbClr val="9D08F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”é inviolável a liberdade de consciência e de crença, sendo assegurado o livre exercício dos cultos religiosos e garantida, na forma da lei, a proteção aos locais de culto e a suas liturgias"</a:t>
            </a:r>
            <a:r>
              <a:rPr lang="en-US" sz="1899" u="none" strike="noStrike">
                <a:solidFill>
                  <a:srgbClr val="4E015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 O artigo 26, por sua vez, estabelece que </a:t>
            </a:r>
            <a:r>
              <a:rPr lang="en-US" sz="1899" u="none" strike="noStrike">
                <a:solidFill>
                  <a:srgbClr val="9D08F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"o poder público adotará as medidas necessárias para o combate à intolerância com as religiões de matrizes africanas e à discriminação de seus seguidores".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/>
          <p:nvPr/>
        </p:nvSpPr>
        <p:spPr>
          <a:xfrm>
            <a:off x="412615" y="493516"/>
            <a:ext cx="8638890" cy="1304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 u="none" strike="noStrike">
                <a:solidFill>
                  <a:srgbClr val="640069"/>
                </a:solidFill>
                <a:latin typeface="Poppins"/>
                <a:ea typeface="Poppins"/>
                <a:cs typeface="Poppins"/>
                <a:sym typeface="Poppins"/>
              </a:rPr>
              <a:t>Gildásia Santos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607168" y="2069012"/>
            <a:ext cx="8249783" cy="199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u="none" strike="noStrike">
                <a:solidFill>
                  <a:srgbClr val="3E1F4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 dia 21 de janeiro de 2000, na Bahia, faleceu a yalorixá Gildásia dos Santos e Santos, também conhecida como </a:t>
            </a:r>
            <a:r>
              <a:rPr b="1" lang="en-US" sz="2799" u="none" strike="noStrike">
                <a:solidFill>
                  <a:srgbClr val="3E1F44"/>
                </a:solidFill>
                <a:latin typeface="Poppins"/>
                <a:ea typeface="Poppins"/>
                <a:cs typeface="Poppins"/>
                <a:sym typeface="Poppins"/>
              </a:rPr>
              <a:t>Mãe Gilda de Ogum.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607168" y="4331517"/>
            <a:ext cx="8087656" cy="199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u="none" strike="noStrike">
                <a:solidFill>
                  <a:srgbClr val="3E1F4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Fundadora do terreiro de candomblé Axé Abassá de Ogum, ela sofreu um ataque cardíaco após ser </a:t>
            </a:r>
            <a:r>
              <a:rPr b="1" lang="en-US" sz="2799" u="none" strike="noStrike">
                <a:solidFill>
                  <a:srgbClr val="3E1F44"/>
                </a:solidFill>
                <a:latin typeface="Poppins"/>
                <a:ea typeface="Poppins"/>
                <a:cs typeface="Poppins"/>
                <a:sym typeface="Poppins"/>
              </a:rPr>
              <a:t>alvo de difamações que questionavam sua fé e seu caráter</a:t>
            </a:r>
            <a:r>
              <a:rPr lang="en-US" sz="2799" u="none" strike="noStrike">
                <a:solidFill>
                  <a:srgbClr val="3E1F4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607168" y="6804788"/>
            <a:ext cx="8087656" cy="199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u="none" strike="noStrike">
                <a:solidFill>
                  <a:srgbClr val="3E1F4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 sua homenagem, desde 2007, essa data, 21 de janeiro, é celebrada no ﻿Brasil como o </a:t>
            </a:r>
            <a:r>
              <a:rPr b="1" lang="en-US" sz="2799" u="none" strike="noStrike">
                <a:solidFill>
                  <a:srgbClr val="8C52FF"/>
                </a:solidFill>
                <a:latin typeface="Poppins"/>
                <a:ea typeface="Poppins"/>
                <a:cs typeface="Poppins"/>
                <a:sym typeface="Poppins"/>
              </a:rPr>
              <a:t>Dia Nacional de Luta Contra a Intolerância Religiosa.</a:t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9347694" y="0"/>
            <a:ext cx="8940306" cy="10287000"/>
          </a:xfrm>
          <a:custGeom>
            <a:rect b="b" l="l" r="r" t="t"/>
            <a:pathLst>
              <a:path extrusionOk="0" h="10287000" w="8940306">
                <a:moveTo>
                  <a:pt x="0" y="0"/>
                </a:moveTo>
                <a:lnTo>
                  <a:pt x="8940306" y="0"/>
                </a:lnTo>
                <a:lnTo>
                  <a:pt x="89403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387" l="0" r="0" t="-89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4"/>
          <p:cNvCxnSpPr/>
          <p:nvPr/>
        </p:nvCxnSpPr>
        <p:spPr>
          <a:xfrm>
            <a:off x="0" y="10172700"/>
            <a:ext cx="18288000" cy="0"/>
          </a:xfrm>
          <a:prstGeom prst="straightConnector1">
            <a:avLst/>
          </a:prstGeom>
          <a:noFill/>
          <a:ln cap="flat" cmpd="sng" w="190500">
            <a:solidFill>
              <a:srgbClr val="64006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>
            <a:off x="-1440725" y="10122024"/>
            <a:ext cx="21762785" cy="462914"/>
            <a:chOff x="0" y="-38100"/>
            <a:chExt cx="5731762" cy="348032"/>
          </a:xfrm>
        </p:grpSpPr>
        <p:sp>
          <p:nvSpPr>
            <p:cNvPr id="165" name="Google Shape;165;p5"/>
            <p:cNvSpPr/>
            <p:nvPr/>
          </p:nvSpPr>
          <p:spPr>
            <a:xfrm>
              <a:off x="0" y="0"/>
              <a:ext cx="5731762" cy="309932"/>
            </a:xfrm>
            <a:custGeom>
              <a:rect b="b" l="l" r="r" t="t"/>
              <a:pathLst>
                <a:path extrusionOk="0" h="309932" w="5731762">
                  <a:moveTo>
                    <a:pt x="0" y="0"/>
                  </a:moveTo>
                  <a:lnTo>
                    <a:pt x="5731762" y="0"/>
                  </a:lnTo>
                  <a:lnTo>
                    <a:pt x="5731762" y="309932"/>
                  </a:lnTo>
                  <a:lnTo>
                    <a:pt x="0" y="309932"/>
                  </a:lnTo>
                  <a:close/>
                </a:path>
              </a:pathLst>
            </a:custGeom>
            <a:solidFill>
              <a:srgbClr val="4E01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0" y="-38100"/>
              <a:ext cx="5731762" cy="348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ce gráfica do usuário, Site&#10;&#10;Descrição gerada automaticamente" id="167" name="Google Shape;1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20981"/>
            <a:ext cx="18565343" cy="10443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 b="0" l="27099" r="27100" t="0"/>
          <a:stretch/>
        </p:blipFill>
        <p:spPr>
          <a:xfrm rot="856811">
            <a:off x="11662908" y="-2197000"/>
            <a:ext cx="3945204" cy="5739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4">
            <a:alphaModFix/>
          </a:blip>
          <a:srcRect b="0" l="27099" r="27100" t="0"/>
          <a:stretch/>
        </p:blipFill>
        <p:spPr>
          <a:xfrm rot="856811">
            <a:off x="15314854" y="74912"/>
            <a:ext cx="3945204" cy="5739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5">
            <a:alphaModFix/>
          </a:blip>
          <a:srcRect b="0" l="27057" r="27056" t="0"/>
          <a:stretch/>
        </p:blipFill>
        <p:spPr>
          <a:xfrm rot="856811">
            <a:off x="8788444" y="9131130"/>
            <a:ext cx="3945204" cy="5739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6">
            <a:alphaModFix/>
          </a:blip>
          <a:srcRect b="0" l="27229" r="27229" t="0"/>
          <a:stretch/>
        </p:blipFill>
        <p:spPr>
          <a:xfrm rot="856811">
            <a:off x="10211097" y="3506921"/>
            <a:ext cx="3945204" cy="5739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7">
            <a:alphaModFix/>
          </a:blip>
          <a:srcRect b="0" l="27099" r="27100" t="0"/>
          <a:stretch/>
        </p:blipFill>
        <p:spPr>
          <a:xfrm rot="856811">
            <a:off x="13841470" y="5863587"/>
            <a:ext cx="3945204" cy="57392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6"/>
          <p:cNvGrpSpPr/>
          <p:nvPr/>
        </p:nvGrpSpPr>
        <p:grpSpPr>
          <a:xfrm rot="-4458227">
            <a:off x="5124719" y="12100607"/>
            <a:ext cx="6664400" cy="427563"/>
            <a:chOff x="0" y="-38100"/>
            <a:chExt cx="1755233" cy="112609"/>
          </a:xfrm>
        </p:grpSpPr>
        <p:sp>
          <p:nvSpPr>
            <p:cNvPr id="178" name="Google Shape;178;p6"/>
            <p:cNvSpPr/>
            <p:nvPr/>
          </p:nvSpPr>
          <p:spPr>
            <a:xfrm>
              <a:off x="0" y="0"/>
              <a:ext cx="1755233" cy="74509"/>
            </a:xfrm>
            <a:custGeom>
              <a:rect b="b" l="l" r="r" t="t"/>
              <a:pathLst>
                <a:path extrusionOk="0" h="74509" w="1755233">
                  <a:moveTo>
                    <a:pt x="0" y="0"/>
                  </a:moveTo>
                  <a:lnTo>
                    <a:pt x="1755233" y="0"/>
                  </a:lnTo>
                  <a:lnTo>
                    <a:pt x="1755233" y="74509"/>
                  </a:lnTo>
                  <a:lnTo>
                    <a:pt x="0" y="74509"/>
                  </a:lnTo>
                  <a:close/>
                </a:path>
              </a:pathLst>
            </a:custGeom>
            <a:solidFill>
              <a:srgbClr val="640069">
                <a:alpha val="8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0" y="-38100"/>
              <a:ext cx="1755233" cy="112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6"/>
          <p:cNvGrpSpPr/>
          <p:nvPr/>
        </p:nvGrpSpPr>
        <p:grpSpPr>
          <a:xfrm rot="-4504389">
            <a:off x="8651591" y="-1101206"/>
            <a:ext cx="6664400" cy="427563"/>
            <a:chOff x="0" y="-38100"/>
            <a:chExt cx="1755233" cy="112609"/>
          </a:xfrm>
        </p:grpSpPr>
        <p:sp>
          <p:nvSpPr>
            <p:cNvPr id="181" name="Google Shape;181;p6"/>
            <p:cNvSpPr/>
            <p:nvPr/>
          </p:nvSpPr>
          <p:spPr>
            <a:xfrm>
              <a:off x="0" y="0"/>
              <a:ext cx="1755233" cy="74509"/>
            </a:xfrm>
            <a:custGeom>
              <a:rect b="b" l="l" r="r" t="t"/>
              <a:pathLst>
                <a:path extrusionOk="0" h="74509" w="1755233">
                  <a:moveTo>
                    <a:pt x="0" y="0"/>
                  </a:moveTo>
                  <a:lnTo>
                    <a:pt x="1755233" y="0"/>
                  </a:lnTo>
                  <a:lnTo>
                    <a:pt x="1755233" y="74509"/>
                  </a:lnTo>
                  <a:lnTo>
                    <a:pt x="0" y="74509"/>
                  </a:lnTo>
                  <a:close/>
                </a:path>
              </a:pathLst>
            </a:custGeom>
            <a:solidFill>
              <a:srgbClr val="640069">
                <a:alpha val="8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0" y="-38100"/>
              <a:ext cx="1755233" cy="112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6"/>
          <p:cNvSpPr txBox="1"/>
          <p:nvPr/>
        </p:nvSpPr>
        <p:spPr>
          <a:xfrm>
            <a:off x="394915" y="942975"/>
            <a:ext cx="10366131" cy="2143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3E1F4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 questão é de grande relevância, dado o contexto de intolerância religiosa presente nas escolas públicas, afetando o bem-estar e a aprendizagem dos estudantes.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394915" y="3914775"/>
            <a:ext cx="9718382" cy="534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3E1F4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 acordo com a Pesquisa Nacional de Saúde do Escolar 2015, publicada em 2016 pelo Instituto Brasileiro de Geografia e Estatística (IBGE), 4,2% dos estudantes de 13 a 17 anos que disseram ter sido vítimas de humilhação na escola apontaram sua religião como motivo - é a quarta principal razão de provocações feitas pelos colegas, atrás apenas da aparência do corpo, da aparência do rosto e da cor/raça, e à frente de orientação sexual e região de origem.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>
            <a:off x="9810774" y="0"/>
            <a:ext cx="8477226" cy="10287000"/>
          </a:xfrm>
          <a:custGeom>
            <a:rect b="b" l="l" r="r" t="t"/>
            <a:pathLst>
              <a:path extrusionOk="0" h="10287000" w="8477226">
                <a:moveTo>
                  <a:pt x="0" y="0"/>
                </a:moveTo>
                <a:lnTo>
                  <a:pt x="8477226" y="0"/>
                </a:lnTo>
                <a:lnTo>
                  <a:pt x="84772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0892" r="-4089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9810774" y="1809774"/>
            <a:ext cx="8477226" cy="8477226"/>
          </a:xfrm>
          <a:custGeom>
            <a:rect b="b" l="l" r="r" t="t"/>
            <a:pathLst>
              <a:path extrusionOk="0" h="8477226" w="8477226">
                <a:moveTo>
                  <a:pt x="0" y="0"/>
                </a:moveTo>
                <a:lnTo>
                  <a:pt x="8477226" y="0"/>
                </a:lnTo>
                <a:lnTo>
                  <a:pt x="8477226" y="8477226"/>
                </a:lnTo>
                <a:lnTo>
                  <a:pt x="0" y="8477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308130" y="5057775"/>
            <a:ext cx="9125390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3E1F4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Para chegar a essa conclusão, as pesquisadoras avaliaram as legislações estaduais sobre ensino religioso e uma amostra de 25 livros didáticos adotados no país. Com isso, o ensino religioso, de modo geral, “ignora a diversidade e o pluralismo cultural da sociedade brasileira, estimula a intolerância e transmite preconceitos”, segundo as pesquisadoras.</a:t>
            </a:r>
            <a:endParaRPr/>
          </a:p>
        </p:txBody>
      </p:sp>
      <p:sp>
        <p:nvSpPr>
          <p:cNvPr id="192" name="Google Shape;192;p7"/>
          <p:cNvSpPr txBox="1"/>
          <p:nvPr/>
        </p:nvSpPr>
        <p:spPr>
          <a:xfrm>
            <a:off x="308130" y="300404"/>
            <a:ext cx="9406897" cy="427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3E1F4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 ensino religioso oferecido atualmente nas escolas brasileiras não tem sido eficiente no combate à intolerância no ambiente escolar. O estudo Laicidade e Ensino Religioso no Brasil, realizado em 2010 pelas pesquisadoras Debora Diniz, Tatiana Lionço e Vanessa Carrião, da Universidade de Brasília, revelou que o foco do ensino está na religião cristã.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>
            <a:off x="13312302" y="21768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236557" y="643305"/>
            <a:ext cx="12620167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640069"/>
                </a:solidFill>
                <a:latin typeface="Poppins"/>
                <a:ea typeface="Poppins"/>
                <a:cs typeface="Poppins"/>
                <a:sym typeface="Poppins"/>
              </a:rPr>
              <a:t>Combate à Intolerância</a:t>
            </a:r>
            <a:endParaRPr b="1" sz="8000">
              <a:solidFill>
                <a:srgbClr val="64006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283953" y="2144992"/>
            <a:ext cx="12463328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E1F4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 Brasil, segundo o antigo Ministério dos Direitos Humanos, entre 2015 e 2017, houve uma denúncia de intolerância religiosa a cada 15 horas. 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283953" y="4446780"/>
            <a:ext cx="17509913" cy="2143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E1F4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Muitas vezes associada ao racismo, a discriminação se manifesta de diferentes formas. Inclui desde coação para fazer orações cristãs e retirar adereços relacionados às religiões afro-brasileiras até agressões verbais e físicas contra estudantes (com xingamentos, socos, pontapés e mesmo apedrejamento).</a:t>
            </a:r>
            <a:endParaRPr/>
          </a:p>
        </p:txBody>
      </p:sp>
      <p:sp>
        <p:nvSpPr>
          <p:cNvPr id="201" name="Google Shape;201;p8"/>
          <p:cNvSpPr txBox="1"/>
          <p:nvPr/>
        </p:nvSpPr>
        <p:spPr>
          <a:xfrm>
            <a:off x="236557" y="7597408"/>
            <a:ext cx="17873103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3E1F4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 educação é uma das principais formas de combate à intolerância religiosa, sendo uma arma poderosa contra a submissão e violência guiada contra uma nação, uma religião, uma raça, enfim, contra tudo o que pode representar o diferente</a:t>
            </a:r>
            <a:endParaRPr sz="3000" u="none" strike="noStrike">
              <a:solidFill>
                <a:srgbClr val="3E1F44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/>
          <p:nvPr/>
        </p:nvSpPr>
        <p:spPr>
          <a:xfrm>
            <a:off x="1028700" y="2729833"/>
            <a:ext cx="3665195" cy="4111315"/>
          </a:xfrm>
          <a:custGeom>
            <a:rect b="b" l="l" r="r" t="t"/>
            <a:pathLst>
              <a:path extrusionOk="0" h="783520" w="698500">
                <a:moveTo>
                  <a:pt x="415148" y="23701"/>
                </a:moveTo>
                <a:lnTo>
                  <a:pt x="632602" y="150219"/>
                </a:lnTo>
                <a:cubicBezTo>
                  <a:pt x="673401" y="173957"/>
                  <a:pt x="698500" y="217598"/>
                  <a:pt x="698500" y="264800"/>
                </a:cubicBezTo>
                <a:lnTo>
                  <a:pt x="698500" y="518720"/>
                </a:lnTo>
                <a:cubicBezTo>
                  <a:pt x="698500" y="565922"/>
                  <a:pt x="673401" y="609563"/>
                  <a:pt x="632602" y="633301"/>
                </a:cubicBezTo>
                <a:lnTo>
                  <a:pt x="415148" y="759819"/>
                </a:lnTo>
                <a:cubicBezTo>
                  <a:pt x="374413" y="783520"/>
                  <a:pt x="324087" y="783520"/>
                  <a:pt x="283352" y="759819"/>
                </a:cubicBezTo>
                <a:lnTo>
                  <a:pt x="65898" y="633301"/>
                </a:lnTo>
                <a:cubicBezTo>
                  <a:pt x="25099" y="609563"/>
                  <a:pt x="0" y="565922"/>
                  <a:pt x="0" y="518720"/>
                </a:cubicBezTo>
                <a:lnTo>
                  <a:pt x="0" y="264800"/>
                </a:lnTo>
                <a:cubicBezTo>
                  <a:pt x="0" y="217598"/>
                  <a:pt x="25099" y="173957"/>
                  <a:pt x="65898" y="150219"/>
                </a:cubicBezTo>
                <a:lnTo>
                  <a:pt x="283352" y="23701"/>
                </a:lnTo>
                <a:cubicBezTo>
                  <a:pt x="324087" y="0"/>
                  <a:pt x="374413" y="0"/>
                  <a:pt x="415148" y="23701"/>
                </a:cubicBezTo>
                <a:close/>
              </a:path>
            </a:pathLst>
          </a:custGeom>
          <a:solidFill>
            <a:srgbClr val="66336B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1225536" y="2958879"/>
            <a:ext cx="3271524" cy="3653227"/>
          </a:xfrm>
          <a:custGeom>
            <a:rect b="b" l="l" r="r" t="t"/>
            <a:pathLst>
              <a:path extrusionOk="0" h="779997" w="698500">
                <a:moveTo>
                  <a:pt x="423078" y="26552"/>
                </a:moveTo>
                <a:lnTo>
                  <a:pt x="624672" y="143844"/>
                </a:lnTo>
                <a:cubicBezTo>
                  <a:pt x="670381" y="170438"/>
                  <a:pt x="698500" y="219330"/>
                  <a:pt x="698500" y="272212"/>
                </a:cubicBezTo>
                <a:lnTo>
                  <a:pt x="698500" y="507784"/>
                </a:lnTo>
                <a:cubicBezTo>
                  <a:pt x="698500" y="560666"/>
                  <a:pt x="670381" y="609558"/>
                  <a:pt x="624672" y="636152"/>
                </a:cubicBezTo>
                <a:lnTo>
                  <a:pt x="423078" y="753444"/>
                </a:lnTo>
                <a:cubicBezTo>
                  <a:pt x="377440" y="779996"/>
                  <a:pt x="321060" y="779996"/>
                  <a:pt x="275422" y="753444"/>
                </a:cubicBezTo>
                <a:lnTo>
                  <a:pt x="73828" y="636152"/>
                </a:lnTo>
                <a:cubicBezTo>
                  <a:pt x="28119" y="609558"/>
                  <a:pt x="0" y="560666"/>
                  <a:pt x="0" y="507784"/>
                </a:cubicBezTo>
                <a:lnTo>
                  <a:pt x="0" y="272212"/>
                </a:lnTo>
                <a:cubicBezTo>
                  <a:pt x="0" y="219330"/>
                  <a:pt x="28119" y="170438"/>
                  <a:pt x="73828" y="143844"/>
                </a:cubicBezTo>
                <a:lnTo>
                  <a:pt x="275422" y="26552"/>
                </a:lnTo>
                <a:cubicBezTo>
                  <a:pt x="321060" y="0"/>
                  <a:pt x="377440" y="0"/>
                  <a:pt x="423078" y="26552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2374" r="-3237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13450353" y="2724032"/>
            <a:ext cx="3665195" cy="4104000"/>
          </a:xfrm>
          <a:custGeom>
            <a:rect b="b" l="l" r="r" t="t"/>
            <a:pathLst>
              <a:path extrusionOk="0" h="782126" w="698500">
                <a:moveTo>
                  <a:pt x="418286" y="24829"/>
                </a:moveTo>
                <a:lnTo>
                  <a:pt x="629464" y="147697"/>
                </a:lnTo>
                <a:cubicBezTo>
                  <a:pt x="672206" y="172564"/>
                  <a:pt x="698500" y="218284"/>
                  <a:pt x="698500" y="267734"/>
                </a:cubicBezTo>
                <a:lnTo>
                  <a:pt x="698500" y="514392"/>
                </a:lnTo>
                <a:cubicBezTo>
                  <a:pt x="698500" y="563842"/>
                  <a:pt x="672206" y="609562"/>
                  <a:pt x="629464" y="634429"/>
                </a:cubicBezTo>
                <a:lnTo>
                  <a:pt x="418286" y="757297"/>
                </a:lnTo>
                <a:cubicBezTo>
                  <a:pt x="375611" y="782126"/>
                  <a:pt x="322889" y="782126"/>
                  <a:pt x="280214" y="757297"/>
                </a:cubicBezTo>
                <a:lnTo>
                  <a:pt x="69036" y="634429"/>
                </a:lnTo>
                <a:cubicBezTo>
                  <a:pt x="26294" y="609562"/>
                  <a:pt x="0" y="563842"/>
                  <a:pt x="0" y="514392"/>
                </a:cubicBezTo>
                <a:lnTo>
                  <a:pt x="0" y="267734"/>
                </a:lnTo>
                <a:cubicBezTo>
                  <a:pt x="0" y="218284"/>
                  <a:pt x="26294" y="172564"/>
                  <a:pt x="69036" y="147697"/>
                </a:cubicBezTo>
                <a:lnTo>
                  <a:pt x="280214" y="24829"/>
                </a:lnTo>
                <a:cubicBezTo>
                  <a:pt x="322889" y="0"/>
                  <a:pt x="375611" y="0"/>
                  <a:pt x="418286" y="24829"/>
                </a:cubicBezTo>
                <a:close/>
              </a:path>
            </a:pathLst>
          </a:custGeom>
          <a:solidFill>
            <a:srgbClr val="66336B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13647189" y="2953079"/>
            <a:ext cx="3271524" cy="3645911"/>
          </a:xfrm>
          <a:custGeom>
            <a:rect b="b" l="l" r="r" t="t"/>
            <a:pathLst>
              <a:path extrusionOk="0" h="778435" w="698500">
                <a:moveTo>
                  <a:pt x="426593" y="27817"/>
                </a:moveTo>
                <a:lnTo>
                  <a:pt x="621157" y="141017"/>
                </a:lnTo>
                <a:cubicBezTo>
                  <a:pt x="669042" y="168878"/>
                  <a:pt x="698500" y="220099"/>
                  <a:pt x="698500" y="275499"/>
                </a:cubicBezTo>
                <a:lnTo>
                  <a:pt x="698500" y="502935"/>
                </a:lnTo>
                <a:cubicBezTo>
                  <a:pt x="698500" y="558335"/>
                  <a:pt x="669042" y="609556"/>
                  <a:pt x="621157" y="637417"/>
                </a:cubicBezTo>
                <a:lnTo>
                  <a:pt x="426593" y="750617"/>
                </a:lnTo>
                <a:cubicBezTo>
                  <a:pt x="378783" y="778434"/>
                  <a:pt x="319717" y="778434"/>
                  <a:pt x="271907" y="750617"/>
                </a:cubicBezTo>
                <a:lnTo>
                  <a:pt x="77343" y="637417"/>
                </a:lnTo>
                <a:cubicBezTo>
                  <a:pt x="29458" y="609556"/>
                  <a:pt x="0" y="558335"/>
                  <a:pt x="0" y="502935"/>
                </a:cubicBezTo>
                <a:lnTo>
                  <a:pt x="0" y="275499"/>
                </a:lnTo>
                <a:cubicBezTo>
                  <a:pt x="0" y="220099"/>
                  <a:pt x="29458" y="168878"/>
                  <a:pt x="77343" y="141017"/>
                </a:cubicBezTo>
                <a:lnTo>
                  <a:pt x="271907" y="27817"/>
                </a:lnTo>
                <a:cubicBezTo>
                  <a:pt x="319717" y="0"/>
                  <a:pt x="378783" y="0"/>
                  <a:pt x="426593" y="27817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2139" r="-3213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4026298" y="3740925"/>
            <a:ext cx="3913783" cy="4393266"/>
          </a:xfrm>
          <a:custGeom>
            <a:rect b="b" l="l" r="r" t="t"/>
            <a:pathLst>
              <a:path extrusionOk="0" h="784074" w="698500">
                <a:moveTo>
                  <a:pt x="413901" y="23252"/>
                </a:moveTo>
                <a:lnTo>
                  <a:pt x="633849" y="151222"/>
                </a:lnTo>
                <a:cubicBezTo>
                  <a:pt x="673876" y="174510"/>
                  <a:pt x="698500" y="217326"/>
                  <a:pt x="698500" y="263635"/>
                </a:cubicBezTo>
                <a:lnTo>
                  <a:pt x="698500" y="520439"/>
                </a:lnTo>
                <a:cubicBezTo>
                  <a:pt x="698500" y="566748"/>
                  <a:pt x="673876" y="609564"/>
                  <a:pt x="633849" y="632852"/>
                </a:cubicBezTo>
                <a:lnTo>
                  <a:pt x="413901" y="760822"/>
                </a:lnTo>
                <a:cubicBezTo>
                  <a:pt x="373936" y="784074"/>
                  <a:pt x="324564" y="784074"/>
                  <a:pt x="284599" y="760822"/>
                </a:cubicBezTo>
                <a:lnTo>
                  <a:pt x="64651" y="632852"/>
                </a:lnTo>
                <a:cubicBezTo>
                  <a:pt x="24624" y="609564"/>
                  <a:pt x="0" y="566748"/>
                  <a:pt x="0" y="520439"/>
                </a:cubicBezTo>
                <a:lnTo>
                  <a:pt x="0" y="263635"/>
                </a:lnTo>
                <a:cubicBezTo>
                  <a:pt x="0" y="217326"/>
                  <a:pt x="24624" y="174510"/>
                  <a:pt x="64651" y="151222"/>
                </a:cubicBezTo>
                <a:lnTo>
                  <a:pt x="284599" y="23252"/>
                </a:lnTo>
                <a:cubicBezTo>
                  <a:pt x="324564" y="0"/>
                  <a:pt x="373936" y="0"/>
                  <a:pt x="413901" y="23252"/>
                </a:cubicBezTo>
                <a:close/>
              </a:path>
            </a:pathLst>
          </a:custGeom>
          <a:solidFill>
            <a:srgbClr val="FBEBE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0114951" y="3824348"/>
            <a:ext cx="3913783" cy="4393266"/>
          </a:xfrm>
          <a:custGeom>
            <a:rect b="b" l="l" r="r" t="t"/>
            <a:pathLst>
              <a:path extrusionOk="0" h="784074" w="698500">
                <a:moveTo>
                  <a:pt x="413901" y="23252"/>
                </a:moveTo>
                <a:lnTo>
                  <a:pt x="633849" y="151222"/>
                </a:lnTo>
                <a:cubicBezTo>
                  <a:pt x="673876" y="174510"/>
                  <a:pt x="698500" y="217326"/>
                  <a:pt x="698500" y="263635"/>
                </a:cubicBezTo>
                <a:lnTo>
                  <a:pt x="698500" y="520439"/>
                </a:lnTo>
                <a:cubicBezTo>
                  <a:pt x="698500" y="566748"/>
                  <a:pt x="673876" y="609564"/>
                  <a:pt x="633849" y="632852"/>
                </a:cubicBezTo>
                <a:lnTo>
                  <a:pt x="413901" y="760822"/>
                </a:lnTo>
                <a:cubicBezTo>
                  <a:pt x="373936" y="784074"/>
                  <a:pt x="324564" y="784074"/>
                  <a:pt x="284599" y="760822"/>
                </a:cubicBezTo>
                <a:lnTo>
                  <a:pt x="64651" y="632852"/>
                </a:lnTo>
                <a:cubicBezTo>
                  <a:pt x="24624" y="609564"/>
                  <a:pt x="0" y="566748"/>
                  <a:pt x="0" y="520439"/>
                </a:cubicBezTo>
                <a:lnTo>
                  <a:pt x="0" y="263635"/>
                </a:lnTo>
                <a:cubicBezTo>
                  <a:pt x="0" y="217326"/>
                  <a:pt x="24624" y="174510"/>
                  <a:pt x="64651" y="151222"/>
                </a:cubicBezTo>
                <a:lnTo>
                  <a:pt x="284599" y="23252"/>
                </a:lnTo>
                <a:cubicBezTo>
                  <a:pt x="324564" y="0"/>
                  <a:pt x="373936" y="0"/>
                  <a:pt x="413901" y="23252"/>
                </a:cubicBezTo>
                <a:close/>
              </a:path>
            </a:pathLst>
          </a:custGeom>
          <a:solidFill>
            <a:srgbClr val="FBEBE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4236484" y="3985503"/>
            <a:ext cx="3493412" cy="3904104"/>
          </a:xfrm>
          <a:custGeom>
            <a:rect b="b" l="l" r="r" t="t"/>
            <a:pathLst>
              <a:path extrusionOk="0" h="780617" w="698500">
                <a:moveTo>
                  <a:pt x="421681" y="26051"/>
                </a:moveTo>
                <a:lnTo>
                  <a:pt x="626069" y="144967"/>
                </a:lnTo>
                <a:cubicBezTo>
                  <a:pt x="670913" y="171058"/>
                  <a:pt x="698500" y="219026"/>
                  <a:pt x="698500" y="270907"/>
                </a:cubicBezTo>
                <a:lnTo>
                  <a:pt x="698500" y="509711"/>
                </a:lnTo>
                <a:cubicBezTo>
                  <a:pt x="698500" y="561592"/>
                  <a:pt x="670913" y="609560"/>
                  <a:pt x="626069" y="635651"/>
                </a:cubicBezTo>
                <a:lnTo>
                  <a:pt x="421681" y="754567"/>
                </a:lnTo>
                <a:cubicBezTo>
                  <a:pt x="376907" y="780618"/>
                  <a:pt x="321593" y="780618"/>
                  <a:pt x="276819" y="754567"/>
                </a:cubicBezTo>
                <a:lnTo>
                  <a:pt x="72431" y="635651"/>
                </a:lnTo>
                <a:cubicBezTo>
                  <a:pt x="27587" y="609560"/>
                  <a:pt x="0" y="561592"/>
                  <a:pt x="0" y="509711"/>
                </a:cubicBezTo>
                <a:lnTo>
                  <a:pt x="0" y="270907"/>
                </a:lnTo>
                <a:cubicBezTo>
                  <a:pt x="0" y="219026"/>
                  <a:pt x="27587" y="171058"/>
                  <a:pt x="72431" y="144967"/>
                </a:cubicBezTo>
                <a:lnTo>
                  <a:pt x="276819" y="26051"/>
                </a:lnTo>
                <a:cubicBezTo>
                  <a:pt x="321593" y="0"/>
                  <a:pt x="376907" y="0"/>
                  <a:pt x="421681" y="26051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2467" r="-3246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10325137" y="4068926"/>
            <a:ext cx="3493412" cy="3904104"/>
          </a:xfrm>
          <a:custGeom>
            <a:rect b="b" l="l" r="r" t="t"/>
            <a:pathLst>
              <a:path extrusionOk="0" h="780617" w="698500">
                <a:moveTo>
                  <a:pt x="421681" y="26051"/>
                </a:moveTo>
                <a:lnTo>
                  <a:pt x="626069" y="144967"/>
                </a:lnTo>
                <a:cubicBezTo>
                  <a:pt x="670913" y="171058"/>
                  <a:pt x="698500" y="219026"/>
                  <a:pt x="698500" y="270907"/>
                </a:cubicBezTo>
                <a:lnTo>
                  <a:pt x="698500" y="509711"/>
                </a:lnTo>
                <a:cubicBezTo>
                  <a:pt x="698500" y="561592"/>
                  <a:pt x="670913" y="609560"/>
                  <a:pt x="626069" y="635651"/>
                </a:cubicBezTo>
                <a:lnTo>
                  <a:pt x="421681" y="754567"/>
                </a:lnTo>
                <a:cubicBezTo>
                  <a:pt x="376907" y="780618"/>
                  <a:pt x="321593" y="780618"/>
                  <a:pt x="276819" y="754567"/>
                </a:cubicBezTo>
                <a:lnTo>
                  <a:pt x="72431" y="635651"/>
                </a:lnTo>
                <a:cubicBezTo>
                  <a:pt x="27587" y="609560"/>
                  <a:pt x="0" y="561592"/>
                  <a:pt x="0" y="509711"/>
                </a:cubicBezTo>
                <a:lnTo>
                  <a:pt x="0" y="270907"/>
                </a:lnTo>
                <a:cubicBezTo>
                  <a:pt x="0" y="219026"/>
                  <a:pt x="27587" y="171058"/>
                  <a:pt x="72431" y="144967"/>
                </a:cubicBezTo>
                <a:lnTo>
                  <a:pt x="276819" y="26051"/>
                </a:lnTo>
                <a:cubicBezTo>
                  <a:pt x="321593" y="0"/>
                  <a:pt x="376907" y="0"/>
                  <a:pt x="421681" y="26051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2312" r="-3231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6880601" y="3919806"/>
            <a:ext cx="4258754" cy="4794687"/>
          </a:xfrm>
          <a:custGeom>
            <a:rect b="b" l="l" r="r" t="t"/>
            <a:pathLst>
              <a:path extrusionOk="0" h="786401" w="698500">
                <a:moveTo>
                  <a:pt x="408664" y="21368"/>
                </a:moveTo>
                <a:lnTo>
                  <a:pt x="639086" y="155432"/>
                </a:lnTo>
                <a:cubicBezTo>
                  <a:pt x="675870" y="176834"/>
                  <a:pt x="698500" y="216181"/>
                  <a:pt x="698500" y="258739"/>
                </a:cubicBezTo>
                <a:lnTo>
                  <a:pt x="698500" y="527661"/>
                </a:lnTo>
                <a:cubicBezTo>
                  <a:pt x="698500" y="570219"/>
                  <a:pt x="675870" y="609566"/>
                  <a:pt x="639086" y="630968"/>
                </a:cubicBezTo>
                <a:lnTo>
                  <a:pt x="408664" y="765032"/>
                </a:lnTo>
                <a:cubicBezTo>
                  <a:pt x="371937" y="786400"/>
                  <a:pt x="326563" y="786400"/>
                  <a:pt x="289836" y="765032"/>
                </a:cubicBezTo>
                <a:lnTo>
                  <a:pt x="59414" y="630968"/>
                </a:lnTo>
                <a:cubicBezTo>
                  <a:pt x="22630" y="609566"/>
                  <a:pt x="0" y="570219"/>
                  <a:pt x="0" y="527661"/>
                </a:cubicBezTo>
                <a:lnTo>
                  <a:pt x="0" y="258739"/>
                </a:lnTo>
                <a:cubicBezTo>
                  <a:pt x="0" y="216181"/>
                  <a:pt x="22630" y="176834"/>
                  <a:pt x="59414" y="155432"/>
                </a:cubicBezTo>
                <a:lnTo>
                  <a:pt x="289836" y="21368"/>
                </a:lnTo>
                <a:cubicBezTo>
                  <a:pt x="326563" y="0"/>
                  <a:pt x="371937" y="0"/>
                  <a:pt x="408664" y="21368"/>
                </a:cubicBezTo>
                <a:close/>
              </a:path>
            </a:pathLst>
          </a:custGeom>
          <a:solidFill>
            <a:srgbClr val="66336B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7109313" y="4185942"/>
            <a:ext cx="3801330" cy="4262409"/>
          </a:xfrm>
          <a:custGeom>
            <a:rect b="b" l="l" r="r" t="t"/>
            <a:pathLst>
              <a:path extrusionOk="0" h="783224" w="698500">
                <a:moveTo>
                  <a:pt x="415814" y="23940"/>
                </a:moveTo>
                <a:lnTo>
                  <a:pt x="631936" y="149684"/>
                </a:lnTo>
                <a:cubicBezTo>
                  <a:pt x="673147" y="173661"/>
                  <a:pt x="698500" y="217744"/>
                  <a:pt x="698500" y="265422"/>
                </a:cubicBezTo>
                <a:lnTo>
                  <a:pt x="698500" y="517802"/>
                </a:lnTo>
                <a:cubicBezTo>
                  <a:pt x="698500" y="565480"/>
                  <a:pt x="673147" y="609563"/>
                  <a:pt x="631936" y="633540"/>
                </a:cubicBezTo>
                <a:lnTo>
                  <a:pt x="415814" y="759284"/>
                </a:lnTo>
                <a:cubicBezTo>
                  <a:pt x="374667" y="783224"/>
                  <a:pt x="323833" y="783224"/>
                  <a:pt x="282686" y="759284"/>
                </a:cubicBezTo>
                <a:lnTo>
                  <a:pt x="66564" y="633540"/>
                </a:lnTo>
                <a:cubicBezTo>
                  <a:pt x="25353" y="609563"/>
                  <a:pt x="0" y="565480"/>
                  <a:pt x="0" y="517802"/>
                </a:cubicBezTo>
                <a:lnTo>
                  <a:pt x="0" y="265422"/>
                </a:lnTo>
                <a:cubicBezTo>
                  <a:pt x="0" y="217744"/>
                  <a:pt x="25353" y="173661"/>
                  <a:pt x="66564" y="149684"/>
                </a:cubicBezTo>
                <a:lnTo>
                  <a:pt x="282686" y="23940"/>
                </a:lnTo>
                <a:cubicBezTo>
                  <a:pt x="323833" y="0"/>
                  <a:pt x="374667" y="0"/>
                  <a:pt x="415814" y="2394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2858" r="-3285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11005893" y="8415631"/>
            <a:ext cx="2630200" cy="685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92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2" u="none" cap="none" strike="noStrike">
                <a:solidFill>
                  <a:srgbClr val="49116C"/>
                </a:solidFill>
                <a:latin typeface="Arial"/>
                <a:ea typeface="Arial"/>
                <a:cs typeface="Arial"/>
                <a:sym typeface="Arial"/>
              </a:rPr>
              <a:t>Canais de denúncia e apoio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1574220" y="7293025"/>
            <a:ext cx="2456657" cy="677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92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2" u="none" cap="none" strike="noStrike">
                <a:solidFill>
                  <a:srgbClr val="49116C"/>
                </a:solidFill>
                <a:latin typeface="Arial"/>
                <a:ea typeface="Arial"/>
                <a:cs typeface="Arial"/>
                <a:sym typeface="Arial"/>
              </a:rPr>
              <a:t>Educação e sensibilização</a:t>
            </a:r>
            <a:endParaRPr/>
          </a:p>
        </p:txBody>
      </p:sp>
      <p:sp>
        <p:nvSpPr>
          <p:cNvPr id="218" name="Google Shape;218;p9"/>
          <p:cNvSpPr txBox="1"/>
          <p:nvPr/>
        </p:nvSpPr>
        <p:spPr>
          <a:xfrm>
            <a:off x="4812485" y="8120186"/>
            <a:ext cx="2068116" cy="1000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92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2" u="none" cap="none" strike="noStrike">
                <a:solidFill>
                  <a:srgbClr val="49116C"/>
                </a:solidFill>
                <a:latin typeface="Arial"/>
                <a:ea typeface="Arial"/>
                <a:cs typeface="Arial"/>
                <a:sym typeface="Arial"/>
              </a:rPr>
              <a:t>Políticas de inclusão religiosa</a:t>
            </a: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14410185" y="7053216"/>
            <a:ext cx="2705363" cy="1000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92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2" u="none" cap="none" strike="noStrike">
                <a:solidFill>
                  <a:srgbClr val="49116C"/>
                </a:solidFill>
                <a:latin typeface="Arial"/>
                <a:ea typeface="Arial"/>
                <a:cs typeface="Arial"/>
                <a:sym typeface="Arial"/>
              </a:rPr>
              <a:t>Avaliação regular das políticas públicas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7814219" y="8812765"/>
            <a:ext cx="2391518" cy="1000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92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2" u="none" cap="none" strike="noStrike">
                <a:solidFill>
                  <a:srgbClr val="49116C"/>
                </a:solidFill>
                <a:latin typeface="Arial"/>
                <a:ea typeface="Arial"/>
                <a:cs typeface="Arial"/>
                <a:sym typeface="Arial"/>
              </a:rPr>
              <a:t>Promoção da diversidade nas lideranças</a:t>
            </a:r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1225536" y="643305"/>
            <a:ext cx="1509192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640069"/>
                </a:solidFill>
                <a:latin typeface="Poppins"/>
                <a:ea typeface="Poppins"/>
                <a:cs typeface="Poppins"/>
                <a:sym typeface="Poppins"/>
              </a:rPr>
              <a:t>Medidas de enfrentamento</a:t>
            </a:r>
            <a:endParaRPr b="1" sz="8000">
              <a:solidFill>
                <a:srgbClr val="640069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