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Alfa Slab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402CBE-0027-4FDB-9752-E3A12D0827B1}">
  <a:tblStyle styleId="{E1402CBE-0027-4FDB-9752-E3A12D0827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AlfaSlabOn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f5a2f8a42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f5a2f8a42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f4b64b19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f4b64b19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f4b64b19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df4b64b19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f5a2f8a42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f5a2f8a42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f4b64b19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f4b64b19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f4b64b19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f4b64b19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f4b64b19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f4b64b19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f4b64b19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f4b64b19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f4b64b19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f4b64b19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f4b64b19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f4b64b19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f4b64b19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f4b64b19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f5a2f8a42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f5a2f8a42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f5a2f8a42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f5a2f8a42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planalto.gov.br/ccivil_03/leis/l9099.htm" TargetMode="External"/><Relationship Id="rId4" Type="http://schemas.openxmlformats.org/officeDocument/2006/relationships/hyperlink" Target="https://www.planalto.gov.br/ccivil_03/leis/l9099.htm" TargetMode="External"/><Relationship Id="rId11" Type="http://schemas.openxmlformats.org/officeDocument/2006/relationships/hyperlink" Target="https://integrada.minhabiblioteca.com.br/reader/books/9788597025989/epubcfi/6/24%5B%3Bvnd.vst.idref%3Dhtml11%5D!/4/28/2" TargetMode="External"/><Relationship Id="rId10" Type="http://schemas.openxmlformats.org/officeDocument/2006/relationships/hyperlink" Target="https://integrada.minhabiblioteca.com.br/reader/books/9788520461457/pageid/22" TargetMode="External"/><Relationship Id="rId12" Type="http://schemas.openxmlformats.org/officeDocument/2006/relationships/hyperlink" Target="https://integrada.minhabiblioteca.com.br/reader/books/9788597025989/epubcfi/6/24%5B%3Bvnd.vst.idref%3Dhtml11%5D!/4/28/2" TargetMode="External"/><Relationship Id="rId9" Type="http://schemas.openxmlformats.org/officeDocument/2006/relationships/hyperlink" Target="https://integrada.minhabiblioteca.com.br/reader/books/9788520461457/pageid/22" TargetMode="External"/><Relationship Id="rId5" Type="http://schemas.openxmlformats.org/officeDocument/2006/relationships/hyperlink" Target="https://integrada.minhabiblioteca.com.br/reader/books/9786553621992/epubcfi/6/16%5B%3Bvnd.vst.idref=miolo_3.xhtml%5D!/4" TargetMode="External"/><Relationship Id="rId6" Type="http://schemas.openxmlformats.org/officeDocument/2006/relationships/hyperlink" Target="https://integrada.minhabiblioteca.com.br/reader/books/9786553621992/epubcfi/6/16%5B%3Bvnd.vst.idref=miolo_3.xhtml%5D!/4" TargetMode="External"/><Relationship Id="rId7" Type="http://schemas.openxmlformats.org/officeDocument/2006/relationships/hyperlink" Target="https://integrada.minhabiblioteca.com.br/reader/books/9786553621992/epubcfi/6/16%5B%3Bvnd.vst.idref=miolo_3.xhtml%5D!/4" TargetMode="External"/><Relationship Id="rId8" Type="http://schemas.openxmlformats.org/officeDocument/2006/relationships/hyperlink" Target="https://integrada.minhabiblioteca.com.br/reader/books/9788520461457/pageid/2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Direitos Humanos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Extensionista de Direitos Humanos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9902" l="5239" r="5355" t="7854"/>
          <a:stretch/>
        </p:blipFill>
        <p:spPr>
          <a:xfrm>
            <a:off x="-707650" y="-442875"/>
            <a:ext cx="10665201" cy="55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838625" y="-65250"/>
            <a:ext cx="75966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Metas e Resultados Esperados </a:t>
            </a:r>
            <a:endParaRPr/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206725" y="1677700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Metas </a:t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5027675" y="201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Resultados Esperados </a:t>
            </a:r>
            <a:endParaRPr/>
          </a:p>
        </p:txBody>
      </p:sp>
      <p:sp>
        <p:nvSpPr>
          <p:cNvPr id="128" name="Google Shape;128;p22"/>
          <p:cNvSpPr txBox="1"/>
          <p:nvPr>
            <p:ph idx="1" type="subTitle"/>
          </p:nvPr>
        </p:nvSpPr>
        <p:spPr>
          <a:xfrm>
            <a:off x="285625" y="2138700"/>
            <a:ext cx="4045200" cy="26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Produzir e disponibilizar orientações, em linguagem clara e simples, sobre os direitos de acesso à justiça por meio de Juizado Especial Cível;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Mostrar, por meio de exposição dialogada, com projeção das orientações, os benefícios do Juizado Especial Cível e qual a sua utilidade para todas as pessoas;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Disponibilizar materiais virtuais (folders) sobre como acessar os Juizados Especiais Cíveis para consulta, quando necessário.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4718950" y="2078550"/>
            <a:ext cx="3652200" cy="28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Com a aplicação do projeto espera-se que as pessoas possam ter um pouco mais de conhecimento da área jurídica e quando necessário que elas mesmas possam conseguir ingressar com uma ação no Juizado Especial Cível de forma mais fácil e que busquem a partir do trabalho mais informações na área jurídica.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260475" y="137625"/>
            <a:ext cx="54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100800" y="1338325"/>
            <a:ext cx="6945900" cy="3734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Levantamento bibliográfico e documental; 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Realização de atividades em campo;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Elaboração de conteúdo - material orientativo;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Criação de página na rede social (instagram);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Realização de roda de conversa com a comunidade assistida pela Sociedade Assistencial São Francisco de Assis - Safra - Cidade Estrutural/DF;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Elaboração da apresentação (slides) para compartilhamento da experiência em sala de aula;</a:t>
            </a:r>
            <a:endParaRPr sz="2610">
              <a:solidFill>
                <a:srgbClr val="000000"/>
              </a:solidFill>
            </a:endParaRPr>
          </a:p>
          <a:p>
            <a:pPr indent="-3570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2610">
                <a:solidFill>
                  <a:srgbClr val="000000"/>
                </a:solidFill>
              </a:rPr>
              <a:t>Elaboração e apresentação do relatório final do Projeto.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121675" y="633950"/>
            <a:ext cx="6689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67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Abordagem - métodos mistos</a:t>
            </a:r>
            <a:endParaRPr sz="5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775" y="79525"/>
            <a:ext cx="3144225" cy="23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Cronograma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4" name="Google Shape;144;p24"/>
          <p:cNvGraphicFramePr/>
          <p:nvPr/>
        </p:nvGraphicFramePr>
        <p:xfrm>
          <a:off x="1710125" y="1239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{E1402CBE-0027-4FDB-9752-E3A12D0827B1}</a:tableStyleId>
              </a:tblPr>
              <a:tblGrid>
                <a:gridCol w="1514475"/>
                <a:gridCol w="962025"/>
                <a:gridCol w="2990850"/>
              </a:tblGrid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Evento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Período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Observação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Fase de integralização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4/4 a 22/5/24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Definição do tema do Projeto, escolha da instituição beneficiária e organização das etapas e estratégias de trabalho.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09600">
                <a:tc rowSpan="3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Fase de socialização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23/5 a 5/6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Apresentação e discussão do projeto, realização de ajustes, se necessário, e implementação das atividades programadas.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09600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8/6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Realização da atividade na instituição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95300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/6 a 4/7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Análise dos resultados, elaboração e apresentação do relatório.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Fase final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a 8/7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Elaboração e apresentação do relatório de pesquisa e devolutiva para a comunidade.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514800" y="-16048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Considerações Finais 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765750" y="1072800"/>
            <a:ext cx="7612500" cy="2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implementação do projeto trará impactos positivos para a comunidade: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Informações primordiais para dar início a ação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Bate papo que possibilitará um maior conhecimento não só sobre como ingressar mas também mostrará a democratização da justiça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Buscamos </a:t>
            </a: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disseminar</a:t>
            </a: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essa </a:t>
            </a: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área</a:t>
            </a: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que muitos desconhecem de forma simples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Barros, Alberto Ribeiro Gonçalves de. As concepções de liberdade em Locke e Sidney. Trans/Form/Ação, v. 42, p. 57-78, 2019. Disponível em: https://doi.org/10.1590/0101-3173.2019.v42n1.04.p57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Presidência da República. Lei nº 9.099, de 26 de setembro de 1995: Dispõe sobre os Juizados Especiais Cíveis e Criminais e dá outras providências. Brasília, 1995. Disponível em:</a:t>
            </a:r>
            <a:r>
              <a:rPr lang="pt-BR" sz="33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33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https://www.planalto.gov.br/ccivil_03/leis/l9099.htm</a:t>
            </a: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8 abr 2024.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Minha Biblioteca, Grupo A </a:t>
            </a:r>
            <a:r>
              <a:rPr lang="pt-BR" sz="33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https://integrada.minhabiblioteca.com.br/reader/books/9788595025233/pageid/0</a:t>
            </a: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EGGER, Ildemar. Mediação comunitária popular: uma proposta para além da conflitologia. Tese (Doutorado em Direito). Florianópolis: UFSC, 2008. P. 221 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FONTELLES, Samuel Sales. Direitos fundamentais para concursos. Salvador: Juspodivm, 2014. 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FREGAPANI, G. S. B. Formas alternativas de solução de conflitos e a Lei dos Juizados Especiais Cíveis. Revista de Informação Legislativa. Brasília, v. 34, n. 133, p. 99-108, jan. 1197.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Lagrasta, Valeria F. Inovações Tecnológicas nos Métodos Consensuais de Solução de Conflitos. Disponível em: Minha Biblioteca, Editora Saraiva, 2022.</a:t>
            </a:r>
            <a:r>
              <a:rPr lang="pt-BR" sz="33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33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https://integrada.minhabiblioteca.com.br/reader/books/9786553621992/epubcfi/6/16%5 B%3Bvnd.vst.idref=miolo_3.xhtml%5D!/4</a:t>
            </a:r>
            <a:r>
              <a:rPr lang="pt-BR" sz="33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33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Lagrasta, Zafari e Martinelli.Guilherme, Luiz Fernando do Vale de A. Manual dos MESCs: meios extrajudiciais de solução de conflitos. Disponível em: Minha Biblioteca, Editora Manole, 2016.</a:t>
            </a:r>
            <a:r>
              <a:rPr lang="pt-BR" sz="33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33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https://integrada.minhabiblioteca.com.br/reader/books/9788520461457/pageid/22</a:t>
            </a:r>
            <a:r>
              <a:rPr lang="pt-BR" sz="33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33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Martinelli, Dante P. Negociação e Solução de Conflitos - Do Impasse ao Ganha-ganha Com o Melhor Estilo. Disponível em: Minha Biblioteca, (2nd edição). Grupo GEN, 2020.</a:t>
            </a:r>
            <a:r>
              <a:rPr lang="pt-BR" sz="33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33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https://integrada.minhabiblioteca.com.br/reader/books/9788597025989/epubcfi/6/24%5 B%3Bvnd.vst.idref=html11%5D!/4/28/2 </a:t>
            </a:r>
            <a:endParaRPr sz="33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MORAES, Alexandre de. Direitos humanos fundamentais. 9. ed. São Paulo: Atlas, 2011</a:t>
            </a:r>
            <a:endParaRPr sz="33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Zaffari, Eduardo, K. e Martha Luciana Scholze. Solução de conflitos jurídicos.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Sumário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Composição do grupo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Identificação do Projeto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Local de implementação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Apresentação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Justificativa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Objetivos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Metas e resultados esperados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Metodologia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Cronograma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Considerações finais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Referências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225" y="0"/>
            <a:ext cx="34583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Composição do grupo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Anderson José da Silva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Anderson de Oliveira Ximenes Mesquita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Diógenes El Mourani Isaac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Eliane </a:t>
            </a:r>
            <a:r>
              <a:rPr lang="pt-BR"/>
              <a:t>Lima e Silva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Gildenou Valentim Martins Júnior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Juliana Rodrigues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Junio Teles do Nascimento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Leudivan Bento do Amaral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Monike Nunes de Abreu Souza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Sther de Menezes Moraes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90347">
            <a:off x="3210374" y="1653537"/>
            <a:ext cx="6048101" cy="42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Identificação do Projeto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Título</a:t>
            </a:r>
            <a:r>
              <a:rPr lang="pt-BR"/>
              <a:t>: Como ajuizar ação no juizado especial cível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923550" y="2908350"/>
            <a:ext cx="47028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775" y="1706800"/>
            <a:ext cx="3334301" cy="33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Local de implementação 	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Sociedade Assistencial São Francisco de Assis - Safra - Cidade Estrutural/DF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626" y="1796375"/>
            <a:ext cx="2397426" cy="27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963" y="2158075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Apresentação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47975"/>
            <a:ext cx="8520600" cy="3420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47975"/>
            <a:ext cx="8520600" cy="342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Título: Como ajuizar ação no juizado especial cível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Os Direitos Humanos, linha de extensão na  qual se insere este Projeto, são fundamentais para assegurar a dignidade, liberdade e igualdade de todas as pessoas, transcendem fronteiras. 			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769350" y="2790775"/>
            <a:ext cx="5011200" cy="177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923550" y="2908350"/>
            <a:ext cx="47028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Juizados Especiais Cíveis, esses direitos desempenham um papel fundamental na garantia do acesso à justiça para populações em situação de vulnerabilidade. Sendo fundamental a pessoa.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Justificativa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abordagem do projeto se justifica pelo fato de que a falta de informações para a população mais carente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democratização do acesso à informação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acesso à informação é um direito reconhecido internacionalmente e está intrinsecamente ligado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100" y="2671100"/>
            <a:ext cx="2966901" cy="24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65500" y="51225"/>
            <a:ext cx="3922800" cy="9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143100" y="10560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Geral 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710775" y="1896125"/>
            <a:ext cx="51681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Específicos</a:t>
            </a:r>
            <a:r>
              <a:rPr lang="pt-BR"/>
              <a:t> </a:t>
            </a:r>
            <a:endParaRPr/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204300" y="1707950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Disponibilizar orientações sobre como ajuizar uma ação no Juizado Especial Cível no Distrito Federal</a:t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5590025" y="5331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Realizar levantamento bibliográfico e documental sobre os Juizados Especiais Cíveis;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Elaborar material informativo com orientações sobre o acesso aos Juizados Especiais Cíveis, em linguagem clara, voltada para populações vulneráveis;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Criar folder com orientações para projetar para o público alvo;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Realizar roda de conversa com a comunidade assistida pela Sociedade Assistencial São Francisco de Assis - Safra sobre o acesso à justiça, tratando do tema abordado de forma dinâmica, dialogada e participativa.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Criar página em rede social (instagram) para disponibilizar as orientações para acesso posterior.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4682"/>
            <a:ext cx="3846475" cy="297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50" y="835250"/>
            <a:ext cx="3693675" cy="285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