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oppins"/>
      <p:regular r:id="rId21"/>
      <p:bold r:id="rId22"/>
      <p:italic r:id="rId23"/>
      <p:boldItalic r:id="rId24"/>
    </p:embeddedFont>
    <p:embeddedFont>
      <p:font typeface="Bebas Neue"/>
      <p:regular r:id="rId25"/>
    </p:embeddedFont>
    <p:embeddedFont>
      <p:font typeface="Actor"/>
      <p:regular r:id="rId26"/>
    </p:embeddedFont>
    <p:embeddedFont>
      <p:font typeface="Archivo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TUaa318XJzenai9U8DXc8ESJb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ctor-regular.fntdata"/><Relationship Id="rId25" Type="http://schemas.openxmlformats.org/officeDocument/2006/relationships/font" Target="fonts/BebasNeue-regular.fntdata"/><Relationship Id="rId28" Type="http://customschemas.google.com/relationships/presentationmetadata" Target="metadata"/><Relationship Id="rId27" Type="http://schemas.openxmlformats.org/officeDocument/2006/relationships/font" Target="fonts/ArchivoBla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5" name="Google Shape;8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8" name="Google Shape;8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4" name="Google Shape;9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4" name="Google Shape;10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18"/>
          <p:cNvGrpSpPr/>
          <p:nvPr/>
        </p:nvGrpSpPr>
        <p:grpSpPr>
          <a:xfrm>
            <a:off x="-436933" y="-612867"/>
            <a:ext cx="9669647" cy="6817997"/>
            <a:chOff x="-101445" y="101637"/>
            <a:chExt cx="7515075" cy="5298824"/>
          </a:xfrm>
        </p:grpSpPr>
        <p:sp>
          <p:nvSpPr>
            <p:cNvPr id="10" name="Google Shape;10;p18"/>
            <p:cNvSpPr/>
            <p:nvPr/>
          </p:nvSpPr>
          <p:spPr>
            <a:xfrm>
              <a:off x="6878330" y="245757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p:nvPr/>
          </p:nvSpPr>
          <p:spPr>
            <a:xfrm>
              <a:off x="6596800" y="4316300"/>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p:nvPr/>
          </p:nvSpPr>
          <p:spPr>
            <a:xfrm>
              <a:off x="5561761" y="4255636"/>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p:nvPr/>
          </p:nvSpPr>
          <p:spPr>
            <a:xfrm>
              <a:off x="4748886" y="4367788"/>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p:nvPr/>
          </p:nvSpPr>
          <p:spPr>
            <a:xfrm>
              <a:off x="3624781" y="4316311"/>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8"/>
            <p:cNvSpPr/>
            <p:nvPr/>
          </p:nvSpPr>
          <p:spPr>
            <a:xfrm>
              <a:off x="3015445" y="4193118"/>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1874629" y="4069925"/>
              <a:ext cx="1485175" cy="1079050"/>
            </a:xfrm>
            <a:custGeom>
              <a:rect b="b" l="l" r="r" t="t"/>
              <a:pathLst>
                <a:path extrusionOk="0" h="43162" w="59407">
                  <a:moveTo>
                    <a:pt x="30791" y="0"/>
                  </a:moveTo>
                  <a:lnTo>
                    <a:pt x="0" y="884"/>
                  </a:lnTo>
                  <a:cubicBezTo>
                    <a:pt x="2311" y="884"/>
                    <a:pt x="42210" y="24742"/>
                    <a:pt x="42210" y="24742"/>
                  </a:cubicBezTo>
                  <a:cubicBezTo>
                    <a:pt x="42210" y="24742"/>
                    <a:pt x="38336" y="43162"/>
                    <a:pt x="40783" y="43162"/>
                  </a:cubicBezTo>
                  <a:lnTo>
                    <a:pt x="59407" y="43162"/>
                  </a:lnTo>
                  <a:lnTo>
                    <a:pt x="40375" y="7613"/>
                  </a:lnTo>
                  <a:lnTo>
                    <a:pt x="3079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8"/>
            <p:cNvSpPr/>
            <p:nvPr/>
          </p:nvSpPr>
          <p:spPr>
            <a:xfrm>
              <a:off x="1439500"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8"/>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8"/>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8"/>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a:off x="56303"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8"/>
            <p:cNvSpPr/>
            <p:nvPr/>
          </p:nvSpPr>
          <p:spPr>
            <a:xfrm>
              <a:off x="69059"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8"/>
            <p:cNvSpPr/>
            <p:nvPr/>
          </p:nvSpPr>
          <p:spPr>
            <a:xfrm>
              <a:off x="238130" y="530350"/>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8"/>
            <p:cNvSpPr/>
            <p:nvPr/>
          </p:nvSpPr>
          <p:spPr>
            <a:xfrm>
              <a:off x="946741" y="376915"/>
              <a:ext cx="1316975" cy="620250"/>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8"/>
            <p:cNvSpPr/>
            <p:nvPr/>
          </p:nvSpPr>
          <p:spPr>
            <a:xfrm>
              <a:off x="2263724" y="101637"/>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8"/>
            <p:cNvSpPr/>
            <p:nvPr/>
          </p:nvSpPr>
          <p:spPr>
            <a:xfrm>
              <a:off x="3764100" y="530350"/>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8"/>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a:off x="7109975" y="1070325"/>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18"/>
          <p:cNvSpPr txBox="1"/>
          <p:nvPr>
            <p:ph type="ctrTitle"/>
          </p:nvPr>
        </p:nvSpPr>
        <p:spPr>
          <a:xfrm>
            <a:off x="713100" y="927400"/>
            <a:ext cx="3698400" cy="2812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200"/>
              <a:buNone/>
              <a:defRPr sz="5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30" name="Google Shape;30;p18"/>
          <p:cNvSpPr txBox="1"/>
          <p:nvPr>
            <p:ph idx="1" type="subTitle"/>
          </p:nvPr>
        </p:nvSpPr>
        <p:spPr>
          <a:xfrm>
            <a:off x="713120" y="3740300"/>
            <a:ext cx="3698400" cy="47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85" name="Shape 185"/>
        <p:cNvGrpSpPr/>
        <p:nvPr/>
      </p:nvGrpSpPr>
      <p:grpSpPr>
        <a:xfrm>
          <a:off x="0" y="0"/>
          <a:ext cx="0" cy="0"/>
          <a:chOff x="0" y="0"/>
          <a:chExt cx="0" cy="0"/>
        </a:xfrm>
      </p:grpSpPr>
      <p:sp>
        <p:nvSpPr>
          <p:cNvPr id="186" name="Google Shape;186;p27"/>
          <p:cNvSpPr txBox="1"/>
          <p:nvPr>
            <p:ph type="title"/>
          </p:nvPr>
        </p:nvSpPr>
        <p:spPr>
          <a:xfrm>
            <a:off x="4353600" y="2400000"/>
            <a:ext cx="4077300" cy="64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7" name="Google Shape;187;p27"/>
          <p:cNvSpPr txBox="1"/>
          <p:nvPr>
            <p:ph idx="2" type="title"/>
          </p:nvPr>
        </p:nvSpPr>
        <p:spPr>
          <a:xfrm>
            <a:off x="5710950" y="1666250"/>
            <a:ext cx="1362600" cy="73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8" name="Google Shape;188;p27"/>
          <p:cNvSpPr txBox="1"/>
          <p:nvPr>
            <p:ph idx="1" type="subTitle"/>
          </p:nvPr>
        </p:nvSpPr>
        <p:spPr>
          <a:xfrm>
            <a:off x="4353600" y="3049750"/>
            <a:ext cx="4077300" cy="42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89" name="Google Shape;189;p27"/>
          <p:cNvGrpSpPr/>
          <p:nvPr/>
        </p:nvGrpSpPr>
        <p:grpSpPr>
          <a:xfrm>
            <a:off x="-446810" y="-815021"/>
            <a:ext cx="9650275" cy="7016863"/>
            <a:chOff x="-109121" y="-55473"/>
            <a:chExt cx="7500019" cy="5453379"/>
          </a:xfrm>
        </p:grpSpPr>
        <p:sp>
          <p:nvSpPr>
            <p:cNvPr id="190" name="Google Shape;190;p27"/>
            <p:cNvSpPr/>
            <p:nvPr/>
          </p:nvSpPr>
          <p:spPr>
            <a:xfrm>
              <a:off x="6855598" y="2698790"/>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7"/>
            <p:cNvSpPr/>
            <p:nvPr/>
          </p:nvSpPr>
          <p:spPr>
            <a:xfrm>
              <a:off x="6643198" y="4100224"/>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7"/>
            <p:cNvSpPr/>
            <p:nvPr/>
          </p:nvSpPr>
          <p:spPr>
            <a:xfrm>
              <a:off x="5595510" y="4156020"/>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7"/>
            <p:cNvSpPr/>
            <p:nvPr/>
          </p:nvSpPr>
          <p:spPr>
            <a:xfrm>
              <a:off x="4775893" y="420415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7"/>
            <p:cNvSpPr/>
            <p:nvPr/>
          </p:nvSpPr>
          <p:spPr>
            <a:xfrm>
              <a:off x="3454860" y="4242061"/>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7"/>
            <p:cNvSpPr/>
            <p:nvPr/>
          </p:nvSpPr>
          <p:spPr>
            <a:xfrm>
              <a:off x="2429411" y="4318856"/>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7"/>
            <p:cNvSpPr/>
            <p:nvPr/>
          </p:nvSpPr>
          <p:spPr>
            <a:xfrm>
              <a:off x="4821971" y="-55473"/>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7"/>
            <p:cNvSpPr/>
            <p:nvPr/>
          </p:nvSpPr>
          <p:spPr>
            <a:xfrm>
              <a:off x="238125" y="4204157"/>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7"/>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7"/>
            <p:cNvSpPr/>
            <p:nvPr/>
          </p:nvSpPr>
          <p:spPr>
            <a:xfrm rot="633019">
              <a:off x="-43671" y="2282066"/>
              <a:ext cx="686529" cy="778304"/>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7"/>
            <p:cNvSpPr/>
            <p:nvPr/>
          </p:nvSpPr>
          <p:spPr>
            <a:xfrm>
              <a:off x="69059" y="1212689"/>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7"/>
            <p:cNvSpPr/>
            <p:nvPr/>
          </p:nvSpPr>
          <p:spPr>
            <a:xfrm>
              <a:off x="150348" y="530350"/>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7"/>
            <p:cNvSpPr/>
            <p:nvPr/>
          </p:nvSpPr>
          <p:spPr>
            <a:xfrm>
              <a:off x="946741" y="376915"/>
              <a:ext cx="1316975" cy="620250"/>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7"/>
            <p:cNvSpPr/>
            <p:nvPr/>
          </p:nvSpPr>
          <p:spPr>
            <a:xfrm>
              <a:off x="2748025" y="101637"/>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7"/>
            <p:cNvSpPr/>
            <p:nvPr/>
          </p:nvSpPr>
          <p:spPr>
            <a:xfrm>
              <a:off x="4054552" y="530350"/>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7"/>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7"/>
            <p:cNvSpPr/>
            <p:nvPr/>
          </p:nvSpPr>
          <p:spPr>
            <a:xfrm>
              <a:off x="7109975" y="1070325"/>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07" name="Shape 207"/>
        <p:cNvGrpSpPr/>
        <p:nvPr/>
      </p:nvGrpSpPr>
      <p:grpSpPr>
        <a:xfrm>
          <a:off x="0" y="0"/>
          <a:ext cx="0" cy="0"/>
          <a:chOff x="0" y="0"/>
          <a:chExt cx="0" cy="0"/>
        </a:xfrm>
      </p:grpSpPr>
      <p:grpSp>
        <p:nvGrpSpPr>
          <p:cNvPr id="208" name="Google Shape;208;p28"/>
          <p:cNvGrpSpPr/>
          <p:nvPr/>
        </p:nvGrpSpPr>
        <p:grpSpPr>
          <a:xfrm flipH="1" rot="10800000">
            <a:off x="-436933" y="-887617"/>
            <a:ext cx="9669647" cy="6814722"/>
            <a:chOff x="-101445" y="101637"/>
            <a:chExt cx="7515075" cy="5296279"/>
          </a:xfrm>
        </p:grpSpPr>
        <p:sp>
          <p:nvSpPr>
            <p:cNvPr id="209" name="Google Shape;209;p28"/>
            <p:cNvSpPr/>
            <p:nvPr/>
          </p:nvSpPr>
          <p:spPr>
            <a:xfrm>
              <a:off x="6878330" y="2219871"/>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8"/>
            <p:cNvSpPr/>
            <p:nvPr/>
          </p:nvSpPr>
          <p:spPr>
            <a:xfrm>
              <a:off x="6596800" y="4288865"/>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8"/>
            <p:cNvSpPr/>
            <p:nvPr/>
          </p:nvSpPr>
          <p:spPr>
            <a:xfrm>
              <a:off x="5791340" y="4329905"/>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8"/>
            <p:cNvSpPr/>
            <p:nvPr/>
          </p:nvSpPr>
          <p:spPr>
            <a:xfrm>
              <a:off x="5052745" y="4316310"/>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8"/>
            <p:cNvSpPr/>
            <p:nvPr/>
          </p:nvSpPr>
          <p:spPr>
            <a:xfrm>
              <a:off x="3870069" y="4302730"/>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8"/>
            <p:cNvSpPr/>
            <p:nvPr/>
          </p:nvSpPr>
          <p:spPr>
            <a:xfrm rot="-4115981">
              <a:off x="5027456" y="312809"/>
              <a:ext cx="712035" cy="1079104"/>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8"/>
            <p:cNvSpPr/>
            <p:nvPr/>
          </p:nvSpPr>
          <p:spPr>
            <a:xfrm>
              <a:off x="2503408" y="4244344"/>
              <a:ext cx="1485175" cy="1079050"/>
            </a:xfrm>
            <a:custGeom>
              <a:rect b="b" l="l" r="r" t="t"/>
              <a:pathLst>
                <a:path extrusionOk="0" h="43162" w="59407">
                  <a:moveTo>
                    <a:pt x="30791" y="0"/>
                  </a:moveTo>
                  <a:lnTo>
                    <a:pt x="0" y="884"/>
                  </a:lnTo>
                  <a:cubicBezTo>
                    <a:pt x="2311" y="884"/>
                    <a:pt x="42210" y="24742"/>
                    <a:pt x="42210" y="24742"/>
                  </a:cubicBezTo>
                  <a:cubicBezTo>
                    <a:pt x="42210" y="24742"/>
                    <a:pt x="38336" y="43162"/>
                    <a:pt x="40783" y="43162"/>
                  </a:cubicBezTo>
                  <a:lnTo>
                    <a:pt x="59407" y="43162"/>
                  </a:lnTo>
                  <a:lnTo>
                    <a:pt x="40375" y="7613"/>
                  </a:lnTo>
                  <a:lnTo>
                    <a:pt x="3079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8"/>
            <p:cNvSpPr/>
            <p:nvPr/>
          </p:nvSpPr>
          <p:spPr>
            <a:xfrm>
              <a:off x="1741697" y="4318866"/>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8"/>
            <p:cNvSpPr/>
            <p:nvPr/>
          </p:nvSpPr>
          <p:spPr>
            <a:xfrm rot="-5400000">
              <a:off x="6876324" y="3545054"/>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8"/>
            <p:cNvSpPr/>
            <p:nvPr/>
          </p:nvSpPr>
          <p:spPr>
            <a:xfrm>
              <a:off x="96814" y="4255383"/>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8"/>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8"/>
            <p:cNvSpPr/>
            <p:nvPr/>
          </p:nvSpPr>
          <p:spPr>
            <a:xfrm>
              <a:off x="56303"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8"/>
            <p:cNvSpPr/>
            <p:nvPr/>
          </p:nvSpPr>
          <p:spPr>
            <a:xfrm>
              <a:off x="69059" y="128592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8"/>
            <p:cNvSpPr/>
            <p:nvPr/>
          </p:nvSpPr>
          <p:spPr>
            <a:xfrm>
              <a:off x="238130" y="530350"/>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8"/>
            <p:cNvSpPr/>
            <p:nvPr/>
          </p:nvSpPr>
          <p:spPr>
            <a:xfrm>
              <a:off x="946741" y="376915"/>
              <a:ext cx="1316975" cy="620250"/>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8"/>
            <p:cNvSpPr/>
            <p:nvPr/>
          </p:nvSpPr>
          <p:spPr>
            <a:xfrm>
              <a:off x="2263724" y="101637"/>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8"/>
            <p:cNvSpPr/>
            <p:nvPr/>
          </p:nvSpPr>
          <p:spPr>
            <a:xfrm>
              <a:off x="3764100" y="530350"/>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8"/>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8"/>
            <p:cNvSpPr/>
            <p:nvPr/>
          </p:nvSpPr>
          <p:spPr>
            <a:xfrm>
              <a:off x="7109975" y="915005"/>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28"/>
          <p:cNvSpPr txBox="1"/>
          <p:nvPr>
            <p:ph type="title"/>
          </p:nvPr>
        </p:nvSpPr>
        <p:spPr>
          <a:xfrm>
            <a:off x="2615200" y="3072451"/>
            <a:ext cx="5302500" cy="47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20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29" name="Google Shape;229;p28"/>
          <p:cNvSpPr txBox="1"/>
          <p:nvPr>
            <p:ph idx="1" type="subTitle"/>
          </p:nvPr>
        </p:nvSpPr>
        <p:spPr>
          <a:xfrm>
            <a:off x="2615200" y="1594050"/>
            <a:ext cx="5302500" cy="1478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0" name="Shape 230"/>
        <p:cNvGrpSpPr/>
        <p:nvPr/>
      </p:nvGrpSpPr>
      <p:grpSpPr>
        <a:xfrm>
          <a:off x="0" y="0"/>
          <a:ext cx="0" cy="0"/>
          <a:chOff x="0" y="0"/>
          <a:chExt cx="0" cy="0"/>
        </a:xfrm>
      </p:grpSpPr>
      <p:sp>
        <p:nvSpPr>
          <p:cNvPr id="231" name="Google Shape;231;p29"/>
          <p:cNvSpPr txBox="1"/>
          <p:nvPr>
            <p:ph type="title"/>
          </p:nvPr>
        </p:nvSpPr>
        <p:spPr>
          <a:xfrm>
            <a:off x="720000" y="1199100"/>
            <a:ext cx="3383100" cy="274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700"/>
              <a:buNone/>
              <a:defRPr sz="36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232" name="Google Shape;232;p29"/>
          <p:cNvGrpSpPr/>
          <p:nvPr/>
        </p:nvGrpSpPr>
        <p:grpSpPr>
          <a:xfrm flipH="1">
            <a:off x="-498608" y="-612883"/>
            <a:ext cx="10036273" cy="6728913"/>
            <a:chOff x="-455529" y="121967"/>
            <a:chExt cx="7800010" cy="5229590"/>
          </a:xfrm>
        </p:grpSpPr>
        <p:sp>
          <p:nvSpPr>
            <p:cNvPr id="233" name="Google Shape;233;p29"/>
            <p:cNvSpPr/>
            <p:nvPr/>
          </p:nvSpPr>
          <p:spPr>
            <a:xfrm>
              <a:off x="6426885" y="241024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9"/>
            <p:cNvSpPr/>
            <p:nvPr/>
          </p:nvSpPr>
          <p:spPr>
            <a:xfrm>
              <a:off x="6596781" y="3716918"/>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a:off x="5882640" y="4281001"/>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9"/>
            <p:cNvSpPr/>
            <p:nvPr/>
          </p:nvSpPr>
          <p:spPr>
            <a:xfrm>
              <a:off x="4995020" y="4237494"/>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9"/>
            <p:cNvSpPr/>
            <p:nvPr/>
          </p:nvSpPr>
          <p:spPr>
            <a:xfrm>
              <a:off x="3386050" y="4267407"/>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a:off x="1862229" y="4267417"/>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a:off x="33435" y="4248524"/>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a:off x="-455529" y="2991343"/>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9"/>
            <p:cNvSpPr/>
            <p:nvPr/>
          </p:nvSpPr>
          <p:spPr>
            <a:xfrm>
              <a:off x="-281887" y="2126850"/>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9"/>
            <p:cNvSpPr/>
            <p:nvPr/>
          </p:nvSpPr>
          <p:spPr>
            <a:xfrm>
              <a:off x="-180407" y="1017509"/>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a:off x="420807" y="47538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rot="-1301765">
              <a:off x="1554404" y="343439"/>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9"/>
            <p:cNvSpPr/>
            <p:nvPr/>
          </p:nvSpPr>
          <p:spPr>
            <a:xfrm>
              <a:off x="3591656" y="121980"/>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5133980" y="36503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6209375" y="56453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6777166" y="127963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250" name="Shape 250"/>
        <p:cNvGrpSpPr/>
        <p:nvPr/>
      </p:nvGrpSpPr>
      <p:grpSpPr>
        <a:xfrm>
          <a:off x="0" y="0"/>
          <a:ext cx="0" cy="0"/>
          <a:chOff x="0" y="0"/>
          <a:chExt cx="0" cy="0"/>
        </a:xfrm>
      </p:grpSpPr>
      <p:sp>
        <p:nvSpPr>
          <p:cNvPr id="251" name="Google Shape;251;p30"/>
          <p:cNvSpPr txBox="1"/>
          <p:nvPr>
            <p:ph type="title"/>
          </p:nvPr>
        </p:nvSpPr>
        <p:spPr>
          <a:xfrm>
            <a:off x="4572000" y="1175150"/>
            <a:ext cx="3172500" cy="1788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52" name="Google Shape;252;p30"/>
          <p:cNvSpPr txBox="1"/>
          <p:nvPr>
            <p:ph idx="1" type="subTitle"/>
          </p:nvPr>
        </p:nvSpPr>
        <p:spPr>
          <a:xfrm>
            <a:off x="4572000" y="2963650"/>
            <a:ext cx="3852000" cy="100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253" name="Google Shape;253;p30"/>
          <p:cNvGrpSpPr/>
          <p:nvPr/>
        </p:nvGrpSpPr>
        <p:grpSpPr>
          <a:xfrm flipH="1" rot="10800000">
            <a:off x="-156376" y="-871442"/>
            <a:ext cx="9028628" cy="6605197"/>
            <a:chOff x="-54712" y="39404"/>
            <a:chExt cx="7016887" cy="5133440"/>
          </a:xfrm>
        </p:grpSpPr>
        <p:sp>
          <p:nvSpPr>
            <p:cNvPr id="254" name="Google Shape;254;p30"/>
            <p:cNvSpPr/>
            <p:nvPr/>
          </p:nvSpPr>
          <p:spPr>
            <a:xfrm>
              <a:off x="5975280" y="4102288"/>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0"/>
            <p:cNvSpPr/>
            <p:nvPr/>
          </p:nvSpPr>
          <p:spPr>
            <a:xfrm>
              <a:off x="5087660" y="4058781"/>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0"/>
            <p:cNvSpPr/>
            <p:nvPr/>
          </p:nvSpPr>
          <p:spPr>
            <a:xfrm>
              <a:off x="3478690" y="408869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0"/>
            <p:cNvSpPr/>
            <p:nvPr/>
          </p:nvSpPr>
          <p:spPr>
            <a:xfrm>
              <a:off x="1954869" y="4088704"/>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0"/>
            <p:cNvSpPr/>
            <p:nvPr/>
          </p:nvSpPr>
          <p:spPr>
            <a:xfrm>
              <a:off x="126075" y="4069811"/>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0"/>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0"/>
            <p:cNvSpPr/>
            <p:nvPr/>
          </p:nvSpPr>
          <p:spPr>
            <a:xfrm rot="-1301765">
              <a:off x="1203293" y="312430"/>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0"/>
            <p:cNvSpPr/>
            <p:nvPr/>
          </p:nvSpPr>
          <p:spPr>
            <a:xfrm>
              <a:off x="2978070" y="39404"/>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0"/>
            <p:cNvSpPr/>
            <p:nvPr/>
          </p:nvSpPr>
          <p:spPr>
            <a:xfrm>
              <a:off x="4823360" y="229619"/>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0"/>
            <p:cNvSpPr/>
            <p:nvPr/>
          </p:nvSpPr>
          <p:spPr>
            <a:xfrm>
              <a:off x="6209375" y="446230"/>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264" name="Shape 264"/>
        <p:cNvGrpSpPr/>
        <p:nvPr/>
      </p:nvGrpSpPr>
      <p:grpSpPr>
        <a:xfrm>
          <a:off x="0" y="0"/>
          <a:ext cx="0" cy="0"/>
          <a:chOff x="0" y="0"/>
          <a:chExt cx="0" cy="0"/>
        </a:xfrm>
      </p:grpSpPr>
      <p:grpSp>
        <p:nvGrpSpPr>
          <p:cNvPr id="265" name="Google Shape;265;p31"/>
          <p:cNvGrpSpPr/>
          <p:nvPr/>
        </p:nvGrpSpPr>
        <p:grpSpPr>
          <a:xfrm rot="10800000">
            <a:off x="-263158" y="-946655"/>
            <a:ext cx="9520566" cy="6849521"/>
            <a:chOff x="-54712" y="-58257"/>
            <a:chExt cx="7399212" cy="5323324"/>
          </a:xfrm>
        </p:grpSpPr>
        <p:sp>
          <p:nvSpPr>
            <p:cNvPr id="266" name="Google Shape;266;p31"/>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1"/>
            <p:cNvSpPr/>
            <p:nvPr/>
          </p:nvSpPr>
          <p:spPr>
            <a:xfrm rot="-7469555">
              <a:off x="5537182" y="-55656"/>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1"/>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1"/>
            <p:cNvSpPr/>
            <p:nvPr/>
          </p:nvSpPr>
          <p:spPr>
            <a:xfrm>
              <a:off x="3850863" y="4180917"/>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1"/>
            <p:cNvSpPr/>
            <p:nvPr/>
          </p:nvSpPr>
          <p:spPr>
            <a:xfrm>
              <a:off x="3015114" y="4183471"/>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1"/>
            <p:cNvSpPr/>
            <p:nvPr/>
          </p:nvSpPr>
          <p:spPr>
            <a:xfrm>
              <a:off x="1678736" y="4183471"/>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1"/>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1"/>
            <p:cNvSpPr/>
            <p:nvPr/>
          </p:nvSpPr>
          <p:spPr>
            <a:xfrm>
              <a:off x="-9874" y="419451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1"/>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1"/>
            <p:cNvSpPr/>
            <p:nvPr/>
          </p:nvSpPr>
          <p:spPr>
            <a:xfrm rot="-1301765">
              <a:off x="1205721" y="266547"/>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1"/>
            <p:cNvSpPr/>
            <p:nvPr/>
          </p:nvSpPr>
          <p:spPr>
            <a:xfrm>
              <a:off x="2807498" y="-26812"/>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1"/>
            <p:cNvSpPr/>
            <p:nvPr/>
          </p:nvSpPr>
          <p:spPr>
            <a:xfrm>
              <a:off x="4242358" y="25468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1"/>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 name="Google Shape;279;p31"/>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
    <p:spTree>
      <p:nvGrpSpPr>
        <p:cNvPr id="280" name="Shape 280"/>
        <p:cNvGrpSpPr/>
        <p:nvPr/>
      </p:nvGrpSpPr>
      <p:grpSpPr>
        <a:xfrm>
          <a:off x="0" y="0"/>
          <a:ext cx="0" cy="0"/>
          <a:chOff x="0" y="0"/>
          <a:chExt cx="0" cy="0"/>
        </a:xfrm>
      </p:grpSpPr>
      <p:sp>
        <p:nvSpPr>
          <p:cNvPr id="281" name="Google Shape;281;p32"/>
          <p:cNvSpPr txBox="1"/>
          <p:nvPr>
            <p:ph type="title"/>
          </p:nvPr>
        </p:nvSpPr>
        <p:spPr>
          <a:xfrm>
            <a:off x="2094600" y="1529100"/>
            <a:ext cx="2381700" cy="981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82" name="Google Shape;282;p32"/>
          <p:cNvSpPr txBox="1"/>
          <p:nvPr>
            <p:ph idx="1" type="subTitle"/>
          </p:nvPr>
        </p:nvSpPr>
        <p:spPr>
          <a:xfrm>
            <a:off x="713100" y="2510400"/>
            <a:ext cx="3763200" cy="1104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283" name="Google Shape;283;p32"/>
          <p:cNvGrpSpPr/>
          <p:nvPr/>
        </p:nvGrpSpPr>
        <p:grpSpPr>
          <a:xfrm flipH="1">
            <a:off x="-6695" y="-707242"/>
            <a:ext cx="9106360" cy="6666597"/>
            <a:chOff x="-115124" y="48633"/>
            <a:chExt cx="7077299" cy="5181159"/>
          </a:xfrm>
        </p:grpSpPr>
        <p:sp>
          <p:nvSpPr>
            <p:cNvPr id="284" name="Google Shape;284;p32"/>
            <p:cNvSpPr/>
            <p:nvPr/>
          </p:nvSpPr>
          <p:spPr>
            <a:xfrm>
              <a:off x="5995584" y="4159236"/>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2"/>
            <p:cNvSpPr/>
            <p:nvPr/>
          </p:nvSpPr>
          <p:spPr>
            <a:xfrm>
              <a:off x="4952663" y="4115729"/>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2"/>
            <p:cNvSpPr/>
            <p:nvPr/>
          </p:nvSpPr>
          <p:spPr>
            <a:xfrm>
              <a:off x="3343694" y="4145642"/>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2"/>
            <p:cNvSpPr/>
            <p:nvPr/>
          </p:nvSpPr>
          <p:spPr>
            <a:xfrm>
              <a:off x="1862229" y="4145652"/>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2"/>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2"/>
            <p:cNvSpPr/>
            <p:nvPr/>
          </p:nvSpPr>
          <p:spPr>
            <a:xfrm>
              <a:off x="-115124" y="4126759"/>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2"/>
            <p:cNvSpPr/>
            <p:nvPr/>
          </p:nvSpPr>
          <p:spPr>
            <a:xfrm>
              <a:off x="420807" y="47538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2"/>
            <p:cNvSpPr/>
            <p:nvPr/>
          </p:nvSpPr>
          <p:spPr>
            <a:xfrm rot="-1301765">
              <a:off x="1554404" y="343439"/>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2"/>
            <p:cNvSpPr/>
            <p:nvPr/>
          </p:nvSpPr>
          <p:spPr>
            <a:xfrm>
              <a:off x="3591656" y="48633"/>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2"/>
            <p:cNvSpPr/>
            <p:nvPr/>
          </p:nvSpPr>
          <p:spPr>
            <a:xfrm>
              <a:off x="5133980" y="36503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2"/>
            <p:cNvSpPr/>
            <p:nvPr/>
          </p:nvSpPr>
          <p:spPr>
            <a:xfrm>
              <a:off x="6209375" y="56453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1_1_1_1">
    <p:spTree>
      <p:nvGrpSpPr>
        <p:cNvPr id="295" name="Shape 295"/>
        <p:cNvGrpSpPr/>
        <p:nvPr/>
      </p:nvGrpSpPr>
      <p:grpSpPr>
        <a:xfrm>
          <a:off x="0" y="0"/>
          <a:ext cx="0" cy="0"/>
          <a:chOff x="0" y="0"/>
          <a:chExt cx="0" cy="0"/>
        </a:xfrm>
      </p:grpSpPr>
      <p:grpSp>
        <p:nvGrpSpPr>
          <p:cNvPr id="296" name="Google Shape;296;p33"/>
          <p:cNvGrpSpPr/>
          <p:nvPr/>
        </p:nvGrpSpPr>
        <p:grpSpPr>
          <a:xfrm rot="10800000">
            <a:off x="-263158" y="-863517"/>
            <a:ext cx="9580698" cy="6682277"/>
            <a:chOff x="-101445" y="7109"/>
            <a:chExt cx="7445945" cy="5193345"/>
          </a:xfrm>
        </p:grpSpPr>
        <p:sp>
          <p:nvSpPr>
            <p:cNvPr id="297" name="Google Shape;297;p33"/>
            <p:cNvSpPr/>
            <p:nvPr/>
          </p:nvSpPr>
          <p:spPr>
            <a:xfrm>
              <a:off x="6738612" y="2930176"/>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3"/>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3"/>
            <p:cNvSpPr/>
            <p:nvPr/>
          </p:nvSpPr>
          <p:spPr>
            <a:xfrm rot="-7469555">
              <a:off x="5413435" y="10239"/>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3"/>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3"/>
            <p:cNvSpPr/>
            <p:nvPr/>
          </p:nvSpPr>
          <p:spPr>
            <a:xfrm>
              <a:off x="3850863" y="411630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3"/>
            <p:cNvSpPr/>
            <p:nvPr/>
          </p:nvSpPr>
          <p:spPr>
            <a:xfrm>
              <a:off x="2940874" y="4069925"/>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3"/>
            <p:cNvSpPr/>
            <p:nvPr/>
          </p:nvSpPr>
          <p:spPr>
            <a:xfrm>
              <a:off x="1588058"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3"/>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3"/>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3"/>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3"/>
            <p:cNvSpPr/>
            <p:nvPr/>
          </p:nvSpPr>
          <p:spPr>
            <a:xfrm>
              <a:off x="-32606"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3"/>
            <p:cNvSpPr/>
            <p:nvPr/>
          </p:nvSpPr>
          <p:spPr>
            <a:xfrm>
              <a:off x="-19870"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3"/>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3"/>
            <p:cNvSpPr/>
            <p:nvPr/>
          </p:nvSpPr>
          <p:spPr>
            <a:xfrm rot="-1301765">
              <a:off x="993978" y="228581"/>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3"/>
            <p:cNvSpPr/>
            <p:nvPr/>
          </p:nvSpPr>
          <p:spPr>
            <a:xfrm>
              <a:off x="2789001" y="25065"/>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3"/>
            <p:cNvSpPr/>
            <p:nvPr/>
          </p:nvSpPr>
          <p:spPr>
            <a:xfrm>
              <a:off x="4304300" y="47536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3"/>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3"/>
            <p:cNvSpPr/>
            <p:nvPr/>
          </p:nvSpPr>
          <p:spPr>
            <a:xfrm>
              <a:off x="6942725" y="139442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 name="Google Shape;315;p33"/>
          <p:cNvSpPr txBox="1"/>
          <p:nvPr>
            <p:ph type="title"/>
          </p:nvPr>
        </p:nvSpPr>
        <p:spPr>
          <a:xfrm>
            <a:off x="1907150" y="2002075"/>
            <a:ext cx="4071900" cy="64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4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6" name="Google Shape;316;p33"/>
          <p:cNvSpPr txBox="1"/>
          <p:nvPr>
            <p:ph idx="2" type="title"/>
          </p:nvPr>
        </p:nvSpPr>
        <p:spPr>
          <a:xfrm>
            <a:off x="713100" y="2204850"/>
            <a:ext cx="1194000" cy="733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17" name="Google Shape;317;p33"/>
          <p:cNvSpPr txBox="1"/>
          <p:nvPr>
            <p:ph idx="1" type="subTitle"/>
          </p:nvPr>
        </p:nvSpPr>
        <p:spPr>
          <a:xfrm>
            <a:off x="1907100" y="2651825"/>
            <a:ext cx="4071900" cy="489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18" name="Shape 31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19" name="Shape 319"/>
        <p:cNvGrpSpPr/>
        <p:nvPr/>
      </p:nvGrpSpPr>
      <p:grpSpPr>
        <a:xfrm>
          <a:off x="0" y="0"/>
          <a:ext cx="0" cy="0"/>
          <a:chOff x="0" y="0"/>
          <a:chExt cx="0" cy="0"/>
        </a:xfrm>
      </p:grpSpPr>
      <p:grpSp>
        <p:nvGrpSpPr>
          <p:cNvPr id="320" name="Google Shape;320;p35"/>
          <p:cNvGrpSpPr/>
          <p:nvPr/>
        </p:nvGrpSpPr>
        <p:grpSpPr>
          <a:xfrm>
            <a:off x="-436933" y="-1084341"/>
            <a:ext cx="9928265" cy="7176434"/>
            <a:chOff x="-101445" y="-264784"/>
            <a:chExt cx="7716069" cy="5577395"/>
          </a:xfrm>
        </p:grpSpPr>
        <p:sp>
          <p:nvSpPr>
            <p:cNvPr id="321" name="Google Shape;321;p35"/>
            <p:cNvSpPr/>
            <p:nvPr/>
          </p:nvSpPr>
          <p:spPr>
            <a:xfrm>
              <a:off x="6878330" y="245757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5"/>
            <p:cNvSpPr/>
            <p:nvPr/>
          </p:nvSpPr>
          <p:spPr>
            <a:xfrm>
              <a:off x="6596800" y="4316300"/>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5"/>
            <p:cNvSpPr/>
            <p:nvPr/>
          </p:nvSpPr>
          <p:spPr>
            <a:xfrm>
              <a:off x="5729729" y="4255636"/>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5"/>
            <p:cNvSpPr/>
            <p:nvPr/>
          </p:nvSpPr>
          <p:spPr>
            <a:xfrm>
              <a:off x="4966342" y="4367788"/>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5"/>
            <p:cNvSpPr/>
            <p:nvPr/>
          </p:nvSpPr>
          <p:spPr>
            <a:xfrm rot="3546479">
              <a:off x="4935378" y="7338"/>
              <a:ext cx="1248922" cy="1084104"/>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5"/>
            <p:cNvSpPr/>
            <p:nvPr/>
          </p:nvSpPr>
          <p:spPr>
            <a:xfrm>
              <a:off x="4062076" y="4193118"/>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5"/>
            <p:cNvSpPr/>
            <p:nvPr/>
          </p:nvSpPr>
          <p:spPr>
            <a:xfrm>
              <a:off x="2543122" y="4121413"/>
              <a:ext cx="1485175" cy="1079050"/>
            </a:xfrm>
            <a:custGeom>
              <a:rect b="b" l="l" r="r" t="t"/>
              <a:pathLst>
                <a:path extrusionOk="0" h="43162" w="59407">
                  <a:moveTo>
                    <a:pt x="30791" y="0"/>
                  </a:moveTo>
                  <a:lnTo>
                    <a:pt x="0" y="884"/>
                  </a:lnTo>
                  <a:cubicBezTo>
                    <a:pt x="2311" y="884"/>
                    <a:pt x="42210" y="24742"/>
                    <a:pt x="42210" y="24742"/>
                  </a:cubicBezTo>
                  <a:cubicBezTo>
                    <a:pt x="42210" y="24742"/>
                    <a:pt x="38336" y="43162"/>
                    <a:pt x="40783" y="43162"/>
                  </a:cubicBezTo>
                  <a:lnTo>
                    <a:pt x="59407" y="43162"/>
                  </a:lnTo>
                  <a:lnTo>
                    <a:pt x="40375" y="7613"/>
                  </a:lnTo>
                  <a:lnTo>
                    <a:pt x="3079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5"/>
            <p:cNvSpPr/>
            <p:nvPr/>
          </p:nvSpPr>
          <p:spPr>
            <a:xfrm>
              <a:off x="1675822" y="4080961"/>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5"/>
            <p:cNvSpPr/>
            <p:nvPr/>
          </p:nvSpPr>
          <p:spPr>
            <a:xfrm rot="7200044">
              <a:off x="6963905" y="3658837"/>
              <a:ext cx="701810" cy="287194"/>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5"/>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5"/>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5"/>
            <p:cNvSpPr/>
            <p:nvPr/>
          </p:nvSpPr>
          <p:spPr>
            <a:xfrm>
              <a:off x="56303"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5"/>
            <p:cNvSpPr/>
            <p:nvPr/>
          </p:nvSpPr>
          <p:spPr>
            <a:xfrm>
              <a:off x="69059"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5"/>
            <p:cNvSpPr/>
            <p:nvPr/>
          </p:nvSpPr>
          <p:spPr>
            <a:xfrm>
              <a:off x="238130" y="530350"/>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5"/>
            <p:cNvSpPr/>
            <p:nvPr/>
          </p:nvSpPr>
          <p:spPr>
            <a:xfrm>
              <a:off x="946741" y="376915"/>
              <a:ext cx="1316975" cy="620250"/>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5"/>
            <p:cNvSpPr/>
            <p:nvPr/>
          </p:nvSpPr>
          <p:spPr>
            <a:xfrm>
              <a:off x="2263724" y="101637"/>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5"/>
            <p:cNvSpPr/>
            <p:nvPr/>
          </p:nvSpPr>
          <p:spPr>
            <a:xfrm rot="-3687845">
              <a:off x="3939613" y="365023"/>
              <a:ext cx="630462" cy="644012"/>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5"/>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5"/>
            <p:cNvSpPr/>
            <p:nvPr/>
          </p:nvSpPr>
          <p:spPr>
            <a:xfrm>
              <a:off x="7109975" y="1070325"/>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40" name="Shape 340"/>
        <p:cNvGrpSpPr/>
        <p:nvPr/>
      </p:nvGrpSpPr>
      <p:grpSpPr>
        <a:xfrm>
          <a:off x="0" y="0"/>
          <a:ext cx="0" cy="0"/>
          <a:chOff x="0" y="0"/>
          <a:chExt cx="0" cy="0"/>
        </a:xfrm>
      </p:grpSpPr>
      <p:grpSp>
        <p:nvGrpSpPr>
          <p:cNvPr id="341" name="Google Shape;341;p36"/>
          <p:cNvGrpSpPr/>
          <p:nvPr/>
        </p:nvGrpSpPr>
        <p:grpSpPr>
          <a:xfrm rot="10800000">
            <a:off x="-263158" y="-946655"/>
            <a:ext cx="9520566" cy="6849521"/>
            <a:chOff x="-54712" y="-58257"/>
            <a:chExt cx="7399212" cy="5323324"/>
          </a:xfrm>
        </p:grpSpPr>
        <p:sp>
          <p:nvSpPr>
            <p:cNvPr id="342" name="Google Shape;342;p36"/>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6"/>
            <p:cNvSpPr/>
            <p:nvPr/>
          </p:nvSpPr>
          <p:spPr>
            <a:xfrm rot="-7469555">
              <a:off x="5537182" y="-55656"/>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6"/>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6"/>
            <p:cNvSpPr/>
            <p:nvPr/>
          </p:nvSpPr>
          <p:spPr>
            <a:xfrm>
              <a:off x="3850863" y="4180917"/>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6"/>
            <p:cNvSpPr/>
            <p:nvPr/>
          </p:nvSpPr>
          <p:spPr>
            <a:xfrm>
              <a:off x="3015114" y="4183471"/>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6"/>
            <p:cNvSpPr/>
            <p:nvPr/>
          </p:nvSpPr>
          <p:spPr>
            <a:xfrm>
              <a:off x="1678736" y="4183471"/>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6"/>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6"/>
            <p:cNvSpPr/>
            <p:nvPr/>
          </p:nvSpPr>
          <p:spPr>
            <a:xfrm>
              <a:off x="-9874" y="419451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6"/>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6"/>
            <p:cNvSpPr/>
            <p:nvPr/>
          </p:nvSpPr>
          <p:spPr>
            <a:xfrm rot="-1301765">
              <a:off x="1205721" y="266547"/>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6"/>
            <p:cNvSpPr/>
            <p:nvPr/>
          </p:nvSpPr>
          <p:spPr>
            <a:xfrm>
              <a:off x="2807498" y="-26812"/>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6"/>
            <p:cNvSpPr/>
            <p:nvPr/>
          </p:nvSpPr>
          <p:spPr>
            <a:xfrm>
              <a:off x="4242358" y="25468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6"/>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2213100" y="2399988"/>
            <a:ext cx="4717800" cy="64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19"/>
          <p:cNvSpPr txBox="1"/>
          <p:nvPr>
            <p:ph idx="2" type="title"/>
          </p:nvPr>
        </p:nvSpPr>
        <p:spPr>
          <a:xfrm>
            <a:off x="3890700" y="1666250"/>
            <a:ext cx="1362600" cy="733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4" name="Google Shape;34;p19"/>
          <p:cNvSpPr txBox="1"/>
          <p:nvPr>
            <p:ph idx="1" type="subTitle"/>
          </p:nvPr>
        </p:nvSpPr>
        <p:spPr>
          <a:xfrm>
            <a:off x="2213100" y="3049738"/>
            <a:ext cx="4717800" cy="42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35" name="Google Shape;35;p19"/>
          <p:cNvGrpSpPr/>
          <p:nvPr/>
        </p:nvGrpSpPr>
        <p:grpSpPr>
          <a:xfrm rot="10800000">
            <a:off x="-263158" y="-863518"/>
            <a:ext cx="9580698" cy="6834321"/>
            <a:chOff x="-101445" y="-111057"/>
            <a:chExt cx="7445945" cy="5311511"/>
          </a:xfrm>
        </p:grpSpPr>
        <p:sp>
          <p:nvSpPr>
            <p:cNvPr id="36" name="Google Shape;36;p19"/>
            <p:cNvSpPr/>
            <p:nvPr/>
          </p:nvSpPr>
          <p:spPr>
            <a:xfrm>
              <a:off x="6738612" y="2930176"/>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9"/>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9"/>
            <p:cNvSpPr/>
            <p:nvPr/>
          </p:nvSpPr>
          <p:spPr>
            <a:xfrm rot="-7469555">
              <a:off x="5413435" y="-108456"/>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9"/>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9"/>
            <p:cNvSpPr/>
            <p:nvPr/>
          </p:nvSpPr>
          <p:spPr>
            <a:xfrm>
              <a:off x="3850863" y="411630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9"/>
            <p:cNvSpPr/>
            <p:nvPr/>
          </p:nvSpPr>
          <p:spPr>
            <a:xfrm>
              <a:off x="2940874" y="4069925"/>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9"/>
            <p:cNvSpPr/>
            <p:nvPr/>
          </p:nvSpPr>
          <p:spPr>
            <a:xfrm>
              <a:off x="1588058"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9"/>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9"/>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9"/>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9"/>
            <p:cNvSpPr/>
            <p:nvPr/>
          </p:nvSpPr>
          <p:spPr>
            <a:xfrm>
              <a:off x="-32606"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9"/>
            <p:cNvSpPr/>
            <p:nvPr/>
          </p:nvSpPr>
          <p:spPr>
            <a:xfrm>
              <a:off x="-19870"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9"/>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9"/>
            <p:cNvSpPr/>
            <p:nvPr/>
          </p:nvSpPr>
          <p:spPr>
            <a:xfrm rot="-1301765">
              <a:off x="993978" y="228581"/>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9"/>
            <p:cNvSpPr/>
            <p:nvPr/>
          </p:nvSpPr>
          <p:spPr>
            <a:xfrm>
              <a:off x="2789001" y="25065"/>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9"/>
            <p:cNvSpPr/>
            <p:nvPr/>
          </p:nvSpPr>
          <p:spPr>
            <a:xfrm>
              <a:off x="4206142" y="25468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9"/>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9"/>
            <p:cNvSpPr/>
            <p:nvPr/>
          </p:nvSpPr>
          <p:spPr>
            <a:xfrm>
              <a:off x="6942725" y="139442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_1">
    <p:spTree>
      <p:nvGrpSpPr>
        <p:cNvPr id="355" name="Shape 355"/>
        <p:cNvGrpSpPr/>
        <p:nvPr/>
      </p:nvGrpSpPr>
      <p:grpSpPr>
        <a:xfrm>
          <a:off x="0" y="0"/>
          <a:ext cx="0" cy="0"/>
          <a:chOff x="0" y="0"/>
          <a:chExt cx="0" cy="0"/>
        </a:xfrm>
      </p:grpSpPr>
      <p:grpSp>
        <p:nvGrpSpPr>
          <p:cNvPr id="356" name="Google Shape;356;p37"/>
          <p:cNvGrpSpPr/>
          <p:nvPr/>
        </p:nvGrpSpPr>
        <p:grpSpPr>
          <a:xfrm rot="10800000">
            <a:off x="-474995" y="-69505"/>
            <a:ext cx="9952110" cy="5349297"/>
            <a:chOff x="-225464" y="392216"/>
            <a:chExt cx="7734600" cy="4157377"/>
          </a:xfrm>
        </p:grpSpPr>
        <p:sp>
          <p:nvSpPr>
            <p:cNvPr id="357" name="Google Shape;357;p37"/>
            <p:cNvSpPr/>
            <p:nvPr/>
          </p:nvSpPr>
          <p:spPr>
            <a:xfrm>
              <a:off x="6604685" y="241024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7"/>
            <p:cNvSpPr/>
            <p:nvPr/>
          </p:nvSpPr>
          <p:spPr>
            <a:xfrm>
              <a:off x="6596781" y="3716918"/>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7"/>
            <p:cNvSpPr/>
            <p:nvPr/>
          </p:nvSpPr>
          <p:spPr>
            <a:xfrm>
              <a:off x="-225464" y="2991343"/>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7"/>
            <p:cNvSpPr/>
            <p:nvPr/>
          </p:nvSpPr>
          <p:spPr>
            <a:xfrm>
              <a:off x="-98881" y="2214633"/>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7"/>
            <p:cNvSpPr/>
            <p:nvPr/>
          </p:nvSpPr>
          <p:spPr>
            <a:xfrm>
              <a:off x="-86144"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7"/>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7"/>
            <p:cNvSpPr/>
            <p:nvPr/>
          </p:nvSpPr>
          <p:spPr>
            <a:xfrm>
              <a:off x="6756336"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7"/>
            <p:cNvSpPr/>
            <p:nvPr/>
          </p:nvSpPr>
          <p:spPr>
            <a:xfrm>
              <a:off x="6905460" y="127963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grpSp>
        <p:nvGrpSpPr>
          <p:cNvPr id="55" name="Google Shape;55;p20"/>
          <p:cNvGrpSpPr/>
          <p:nvPr/>
        </p:nvGrpSpPr>
        <p:grpSpPr>
          <a:xfrm rot="10800000">
            <a:off x="-414133" y="-840729"/>
            <a:ext cx="9891248" cy="6221297"/>
            <a:chOff x="-225464" y="313895"/>
            <a:chExt cx="7687299" cy="4835080"/>
          </a:xfrm>
        </p:grpSpPr>
        <p:sp>
          <p:nvSpPr>
            <p:cNvPr id="56" name="Google Shape;56;p20"/>
            <p:cNvSpPr/>
            <p:nvPr/>
          </p:nvSpPr>
          <p:spPr>
            <a:xfrm>
              <a:off x="6604685" y="241024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0"/>
            <p:cNvSpPr/>
            <p:nvPr/>
          </p:nvSpPr>
          <p:spPr>
            <a:xfrm>
              <a:off x="6596781" y="3716918"/>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0"/>
            <p:cNvSpPr/>
            <p:nvPr/>
          </p:nvSpPr>
          <p:spPr>
            <a:xfrm>
              <a:off x="-225464" y="2991343"/>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0"/>
            <p:cNvSpPr/>
            <p:nvPr/>
          </p:nvSpPr>
          <p:spPr>
            <a:xfrm>
              <a:off x="-98881" y="2214633"/>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0"/>
            <p:cNvSpPr/>
            <p:nvPr/>
          </p:nvSpPr>
          <p:spPr>
            <a:xfrm>
              <a:off x="-86144"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0"/>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0"/>
            <p:cNvSpPr/>
            <p:nvPr/>
          </p:nvSpPr>
          <p:spPr>
            <a:xfrm>
              <a:off x="6709035" y="313895"/>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0"/>
            <p:cNvSpPr/>
            <p:nvPr/>
          </p:nvSpPr>
          <p:spPr>
            <a:xfrm>
              <a:off x="6905460" y="1180044"/>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p2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6" name="Google Shape;66;p20"/>
          <p:cNvSpPr txBox="1"/>
          <p:nvPr>
            <p:ph idx="1" type="body"/>
          </p:nvPr>
        </p:nvSpPr>
        <p:spPr>
          <a:xfrm>
            <a:off x="720000" y="1215750"/>
            <a:ext cx="7704000" cy="33882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250"/>
            </a:lvl1pPr>
            <a:lvl2pPr indent="-304800" lvl="1" marL="914400" algn="l">
              <a:lnSpc>
                <a:spcPct val="115000"/>
              </a:lnSpc>
              <a:spcBef>
                <a:spcPts val="1600"/>
              </a:spcBef>
              <a:spcAft>
                <a:spcPts val="0"/>
              </a:spcAft>
              <a:buSzPts val="1200"/>
              <a:buFont typeface="Roboto Condensed Light"/>
              <a:buAutoNum type="alphaLcPeriod"/>
              <a:defRPr/>
            </a:lvl2pPr>
            <a:lvl3pPr indent="-304800" lvl="2" marL="1371600" algn="l">
              <a:lnSpc>
                <a:spcPct val="115000"/>
              </a:lnSpc>
              <a:spcBef>
                <a:spcPts val="1600"/>
              </a:spcBef>
              <a:spcAft>
                <a:spcPts val="0"/>
              </a:spcAft>
              <a:buSzPts val="1200"/>
              <a:buFont typeface="Roboto Condensed Light"/>
              <a:buAutoNum type="romanLcPeriod"/>
              <a:defRPr/>
            </a:lvl3pPr>
            <a:lvl4pPr indent="-304800" lvl="3" marL="1828800" algn="l">
              <a:lnSpc>
                <a:spcPct val="115000"/>
              </a:lnSpc>
              <a:spcBef>
                <a:spcPts val="1600"/>
              </a:spcBef>
              <a:spcAft>
                <a:spcPts val="0"/>
              </a:spcAft>
              <a:buSzPts val="1200"/>
              <a:buFont typeface="Roboto Condensed Light"/>
              <a:buAutoNum type="arabicPeriod"/>
              <a:defRPr/>
            </a:lvl4pPr>
            <a:lvl5pPr indent="-304800" lvl="4" marL="2286000" algn="l">
              <a:lnSpc>
                <a:spcPct val="115000"/>
              </a:lnSpc>
              <a:spcBef>
                <a:spcPts val="1600"/>
              </a:spcBef>
              <a:spcAft>
                <a:spcPts val="0"/>
              </a:spcAft>
              <a:buSzPts val="1200"/>
              <a:buFont typeface="Roboto Condensed Light"/>
              <a:buAutoNum type="alphaLcPeriod"/>
              <a:defRPr/>
            </a:lvl5pPr>
            <a:lvl6pPr indent="-304800" lvl="5" marL="2743200" algn="l">
              <a:lnSpc>
                <a:spcPct val="115000"/>
              </a:lnSpc>
              <a:spcBef>
                <a:spcPts val="1600"/>
              </a:spcBef>
              <a:spcAft>
                <a:spcPts val="0"/>
              </a:spcAft>
              <a:buSzPts val="1200"/>
              <a:buFont typeface="Roboto Condensed Light"/>
              <a:buAutoNum type="romanLcPeriod"/>
              <a:defRPr/>
            </a:lvl6pPr>
            <a:lvl7pPr indent="-304800" lvl="6" marL="3200400" algn="l">
              <a:lnSpc>
                <a:spcPct val="115000"/>
              </a:lnSpc>
              <a:spcBef>
                <a:spcPts val="1600"/>
              </a:spcBef>
              <a:spcAft>
                <a:spcPts val="0"/>
              </a:spcAft>
              <a:buSzPts val="1200"/>
              <a:buFont typeface="Roboto Condensed Light"/>
              <a:buAutoNum type="arabicPeriod"/>
              <a:defRPr/>
            </a:lvl7pPr>
            <a:lvl8pPr indent="-304800" lvl="7" marL="3657600" algn="l">
              <a:lnSpc>
                <a:spcPct val="115000"/>
              </a:lnSpc>
              <a:spcBef>
                <a:spcPts val="1600"/>
              </a:spcBef>
              <a:spcAft>
                <a:spcPts val="0"/>
              </a:spcAft>
              <a:buSzPts val="1200"/>
              <a:buFont typeface="Roboto Condensed Light"/>
              <a:buAutoNum type="alphaLcPeriod"/>
              <a:defRPr/>
            </a:lvl8pPr>
            <a:lvl9pPr indent="-304800" lvl="8" marL="4114800" algn="l">
              <a:lnSpc>
                <a:spcPct val="115000"/>
              </a:lnSpc>
              <a:spcBef>
                <a:spcPts val="1600"/>
              </a:spcBef>
              <a:spcAft>
                <a:spcPts val="1600"/>
              </a:spcAft>
              <a:buSzPts val="1200"/>
              <a:buFont typeface="Roboto Condensed Light"/>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grpSp>
        <p:nvGrpSpPr>
          <p:cNvPr id="68" name="Google Shape;68;p21"/>
          <p:cNvGrpSpPr/>
          <p:nvPr/>
        </p:nvGrpSpPr>
        <p:grpSpPr>
          <a:xfrm flipH="1" rot="10800000">
            <a:off x="-450420" y="-1101392"/>
            <a:ext cx="9814586" cy="6835147"/>
            <a:chOff x="-283238" y="39404"/>
            <a:chExt cx="7627719" cy="5312153"/>
          </a:xfrm>
        </p:grpSpPr>
        <p:sp>
          <p:nvSpPr>
            <p:cNvPr id="69" name="Google Shape;69;p21"/>
            <p:cNvSpPr/>
            <p:nvPr/>
          </p:nvSpPr>
          <p:spPr>
            <a:xfrm>
              <a:off x="6672222" y="241024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1"/>
            <p:cNvSpPr/>
            <p:nvPr/>
          </p:nvSpPr>
          <p:spPr>
            <a:xfrm>
              <a:off x="6596781" y="3716918"/>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1"/>
            <p:cNvSpPr/>
            <p:nvPr/>
          </p:nvSpPr>
          <p:spPr>
            <a:xfrm>
              <a:off x="5882640" y="4281001"/>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1"/>
            <p:cNvSpPr/>
            <p:nvPr/>
          </p:nvSpPr>
          <p:spPr>
            <a:xfrm>
              <a:off x="4995020" y="4237494"/>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1"/>
            <p:cNvSpPr/>
            <p:nvPr/>
          </p:nvSpPr>
          <p:spPr>
            <a:xfrm>
              <a:off x="3386050" y="4267407"/>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1"/>
            <p:cNvSpPr/>
            <p:nvPr/>
          </p:nvSpPr>
          <p:spPr>
            <a:xfrm>
              <a:off x="1862229" y="4267417"/>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1"/>
            <p:cNvSpPr/>
            <p:nvPr/>
          </p:nvSpPr>
          <p:spPr>
            <a:xfrm>
              <a:off x="33435" y="4248524"/>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1"/>
            <p:cNvSpPr/>
            <p:nvPr/>
          </p:nvSpPr>
          <p:spPr>
            <a:xfrm>
              <a:off x="-283238" y="2991343"/>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1"/>
            <p:cNvSpPr/>
            <p:nvPr/>
          </p:nvSpPr>
          <p:spPr>
            <a:xfrm>
              <a:off x="-225464" y="2214633"/>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1"/>
            <p:cNvSpPr/>
            <p:nvPr/>
          </p:nvSpPr>
          <p:spPr>
            <a:xfrm>
              <a:off x="-142199"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1"/>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1"/>
            <p:cNvSpPr/>
            <p:nvPr/>
          </p:nvSpPr>
          <p:spPr>
            <a:xfrm rot="-1301765">
              <a:off x="1203293" y="312430"/>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p:nvPr/>
          </p:nvSpPr>
          <p:spPr>
            <a:xfrm>
              <a:off x="2978070" y="39404"/>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1"/>
            <p:cNvSpPr/>
            <p:nvPr/>
          </p:nvSpPr>
          <p:spPr>
            <a:xfrm>
              <a:off x="4823360" y="229619"/>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1"/>
            <p:cNvSpPr/>
            <p:nvPr/>
          </p:nvSpPr>
          <p:spPr>
            <a:xfrm>
              <a:off x="6209375" y="446230"/>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1"/>
            <p:cNvSpPr/>
            <p:nvPr/>
          </p:nvSpPr>
          <p:spPr>
            <a:xfrm>
              <a:off x="6905460" y="127963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 name="Google Shape;86;p21"/>
          <p:cNvSpPr txBox="1"/>
          <p:nvPr>
            <p:ph idx="1" type="body"/>
          </p:nvPr>
        </p:nvSpPr>
        <p:spPr>
          <a:xfrm>
            <a:off x="720000" y="1811475"/>
            <a:ext cx="3620100" cy="26166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AutoNum type="arabicPeriod"/>
              <a:defRPr/>
            </a:lvl1pPr>
            <a:lvl2pPr indent="-317500" lvl="1" marL="914400" algn="l">
              <a:lnSpc>
                <a:spcPct val="115000"/>
              </a:lnSpc>
              <a:spcBef>
                <a:spcPts val="0"/>
              </a:spcBef>
              <a:spcAft>
                <a:spcPts val="0"/>
              </a:spcAft>
              <a:buSzPts val="1400"/>
              <a:buAutoNum type="alphaLcPeriod"/>
              <a:defRPr/>
            </a:lvl2pPr>
            <a:lvl3pPr indent="-317500" lvl="2" marL="1371600" algn="l">
              <a:lnSpc>
                <a:spcPct val="115000"/>
              </a:lnSpc>
              <a:spcBef>
                <a:spcPts val="1600"/>
              </a:spcBef>
              <a:spcAft>
                <a:spcPts val="0"/>
              </a:spcAft>
              <a:buSzPts val="1400"/>
              <a:buAutoNum type="romanLcPeriod"/>
              <a:defRPr/>
            </a:lvl3pPr>
            <a:lvl4pPr indent="-317500" lvl="3" marL="1828800" algn="l">
              <a:lnSpc>
                <a:spcPct val="115000"/>
              </a:lnSpc>
              <a:spcBef>
                <a:spcPts val="1600"/>
              </a:spcBef>
              <a:spcAft>
                <a:spcPts val="0"/>
              </a:spcAft>
              <a:buSzPts val="1400"/>
              <a:buAutoNum type="arabicPeriod"/>
              <a:defRPr/>
            </a:lvl4pPr>
            <a:lvl5pPr indent="-317500" lvl="4" marL="2286000" algn="l">
              <a:lnSpc>
                <a:spcPct val="115000"/>
              </a:lnSpc>
              <a:spcBef>
                <a:spcPts val="1600"/>
              </a:spcBef>
              <a:spcAft>
                <a:spcPts val="0"/>
              </a:spcAft>
              <a:buSzPts val="1400"/>
              <a:buAutoNum type="alphaLcPeriod"/>
              <a:defRPr/>
            </a:lvl5pPr>
            <a:lvl6pPr indent="-317500" lvl="5" marL="2743200" algn="l">
              <a:lnSpc>
                <a:spcPct val="115000"/>
              </a:lnSpc>
              <a:spcBef>
                <a:spcPts val="1600"/>
              </a:spcBef>
              <a:spcAft>
                <a:spcPts val="0"/>
              </a:spcAft>
              <a:buSzPts val="1400"/>
              <a:buAutoNum type="romanLcPeriod"/>
              <a:defRPr/>
            </a:lvl6pPr>
            <a:lvl7pPr indent="-317500" lvl="6" marL="3200400" algn="l">
              <a:lnSpc>
                <a:spcPct val="115000"/>
              </a:lnSpc>
              <a:spcBef>
                <a:spcPts val="1600"/>
              </a:spcBef>
              <a:spcAft>
                <a:spcPts val="0"/>
              </a:spcAft>
              <a:buSzPts val="1400"/>
              <a:buAutoNum type="arabicPeriod"/>
              <a:defRPr/>
            </a:lvl7pPr>
            <a:lvl8pPr indent="-317500" lvl="7" marL="3657600" algn="l">
              <a:lnSpc>
                <a:spcPct val="115000"/>
              </a:lnSpc>
              <a:spcBef>
                <a:spcPts val="1600"/>
              </a:spcBef>
              <a:spcAft>
                <a:spcPts val="0"/>
              </a:spcAft>
              <a:buSzPts val="1400"/>
              <a:buAutoNum type="alphaLcPeriod"/>
              <a:defRPr/>
            </a:lvl8pPr>
            <a:lvl9pPr indent="-317500" lvl="8" marL="4114800" algn="l">
              <a:lnSpc>
                <a:spcPct val="115000"/>
              </a:lnSpc>
              <a:spcBef>
                <a:spcPts val="1600"/>
              </a:spcBef>
              <a:spcAft>
                <a:spcPts val="1600"/>
              </a:spcAft>
              <a:buSzPts val="1400"/>
              <a:buAutoNum type="romanLcPeriod"/>
              <a:defRPr/>
            </a:lvl9pPr>
          </a:lstStyle>
          <a:p/>
        </p:txBody>
      </p:sp>
      <p:sp>
        <p:nvSpPr>
          <p:cNvPr id="87" name="Google Shape;87;p21"/>
          <p:cNvSpPr txBox="1"/>
          <p:nvPr>
            <p:ph type="title"/>
          </p:nvPr>
        </p:nvSpPr>
        <p:spPr>
          <a:xfrm>
            <a:off x="720000" y="715425"/>
            <a:ext cx="3620100" cy="84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grpSp>
        <p:nvGrpSpPr>
          <p:cNvPr id="89" name="Google Shape;89;p22"/>
          <p:cNvGrpSpPr/>
          <p:nvPr/>
        </p:nvGrpSpPr>
        <p:grpSpPr>
          <a:xfrm rot="10800000">
            <a:off x="-353883" y="-271130"/>
            <a:ext cx="9879173" cy="6004885"/>
            <a:chOff x="-262905" y="39404"/>
            <a:chExt cx="7677915" cy="4666888"/>
          </a:xfrm>
        </p:grpSpPr>
        <p:sp>
          <p:nvSpPr>
            <p:cNvPr id="90" name="Google Shape;90;p22"/>
            <p:cNvSpPr/>
            <p:nvPr/>
          </p:nvSpPr>
          <p:spPr>
            <a:xfrm>
              <a:off x="6702988" y="2398632"/>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p:nvPr/>
          </p:nvSpPr>
          <p:spPr>
            <a:xfrm>
              <a:off x="6667310" y="3756612"/>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2"/>
            <p:cNvSpPr/>
            <p:nvPr/>
          </p:nvSpPr>
          <p:spPr>
            <a:xfrm>
              <a:off x="-262905" y="3148042"/>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2"/>
            <p:cNvSpPr/>
            <p:nvPr/>
          </p:nvSpPr>
          <p:spPr>
            <a:xfrm>
              <a:off x="-167681" y="2331230"/>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2"/>
            <p:cNvSpPr/>
            <p:nvPr/>
          </p:nvSpPr>
          <p:spPr>
            <a:xfrm>
              <a:off x="-154944" y="1067472"/>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2"/>
            <p:cNvSpPr/>
            <p:nvPr/>
          </p:nvSpPr>
          <p:spPr>
            <a:xfrm>
              <a:off x="269509" y="494026"/>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2"/>
            <p:cNvSpPr/>
            <p:nvPr/>
          </p:nvSpPr>
          <p:spPr>
            <a:xfrm rot="-1301765">
              <a:off x="1494445" y="332267"/>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2"/>
            <p:cNvSpPr/>
            <p:nvPr/>
          </p:nvSpPr>
          <p:spPr>
            <a:xfrm>
              <a:off x="3394931" y="39404"/>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2"/>
            <p:cNvSpPr/>
            <p:nvPr/>
          </p:nvSpPr>
          <p:spPr>
            <a:xfrm>
              <a:off x="5048335" y="25468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p:nvPr/>
          </p:nvSpPr>
          <p:spPr>
            <a:xfrm>
              <a:off x="6209375" y="34758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p:nvPr/>
          </p:nvSpPr>
          <p:spPr>
            <a:xfrm>
              <a:off x="6923898" y="1148043"/>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2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grpSp>
        <p:nvGrpSpPr>
          <p:cNvPr id="103" name="Google Shape;103;p23"/>
          <p:cNvGrpSpPr/>
          <p:nvPr/>
        </p:nvGrpSpPr>
        <p:grpSpPr>
          <a:xfrm rot="10800000">
            <a:off x="-263158" y="-987654"/>
            <a:ext cx="9580698" cy="6806414"/>
            <a:chOff x="-101445" y="7109"/>
            <a:chExt cx="7445945" cy="5289822"/>
          </a:xfrm>
        </p:grpSpPr>
        <p:sp>
          <p:nvSpPr>
            <p:cNvPr id="104" name="Google Shape;104;p23"/>
            <p:cNvSpPr/>
            <p:nvPr/>
          </p:nvSpPr>
          <p:spPr>
            <a:xfrm>
              <a:off x="6661497" y="2635974"/>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3"/>
            <p:cNvSpPr/>
            <p:nvPr/>
          </p:nvSpPr>
          <p:spPr>
            <a:xfrm>
              <a:off x="6596800" y="3772020"/>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3"/>
            <p:cNvSpPr/>
            <p:nvPr/>
          </p:nvSpPr>
          <p:spPr>
            <a:xfrm rot="-7469555">
              <a:off x="5413435" y="10239"/>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3"/>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3"/>
            <p:cNvSpPr/>
            <p:nvPr/>
          </p:nvSpPr>
          <p:spPr>
            <a:xfrm>
              <a:off x="3850863" y="411630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3"/>
            <p:cNvSpPr/>
            <p:nvPr/>
          </p:nvSpPr>
          <p:spPr>
            <a:xfrm>
              <a:off x="2874697" y="4217881"/>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3"/>
            <p:cNvSpPr/>
            <p:nvPr/>
          </p:nvSpPr>
          <p:spPr>
            <a:xfrm>
              <a:off x="1588058"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3"/>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3"/>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3"/>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3"/>
            <p:cNvSpPr/>
            <p:nvPr/>
          </p:nvSpPr>
          <p:spPr>
            <a:xfrm>
              <a:off x="-32606"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3"/>
            <p:cNvSpPr/>
            <p:nvPr/>
          </p:nvSpPr>
          <p:spPr>
            <a:xfrm>
              <a:off x="-19870"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3"/>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3"/>
            <p:cNvSpPr/>
            <p:nvPr/>
          </p:nvSpPr>
          <p:spPr>
            <a:xfrm rot="-1301765">
              <a:off x="993978" y="228581"/>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3"/>
            <p:cNvSpPr/>
            <p:nvPr/>
          </p:nvSpPr>
          <p:spPr>
            <a:xfrm>
              <a:off x="2789001" y="25065"/>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3"/>
            <p:cNvSpPr/>
            <p:nvPr/>
          </p:nvSpPr>
          <p:spPr>
            <a:xfrm>
              <a:off x="4304300" y="47536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3"/>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3"/>
            <p:cNvSpPr/>
            <p:nvPr/>
          </p:nvSpPr>
          <p:spPr>
            <a:xfrm>
              <a:off x="6768599" y="943720"/>
              <a:ext cx="371370" cy="1194826"/>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23"/>
          <p:cNvSpPr txBox="1"/>
          <p:nvPr>
            <p:ph type="title"/>
          </p:nvPr>
        </p:nvSpPr>
        <p:spPr>
          <a:xfrm>
            <a:off x="2088300" y="2071263"/>
            <a:ext cx="4967400" cy="582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3" name="Google Shape;123;p23"/>
          <p:cNvSpPr txBox="1"/>
          <p:nvPr>
            <p:ph idx="1" type="subTitle"/>
          </p:nvPr>
        </p:nvSpPr>
        <p:spPr>
          <a:xfrm>
            <a:off x="2088300" y="2653888"/>
            <a:ext cx="4967400" cy="139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124" name="Shape 124"/>
        <p:cNvGrpSpPr/>
        <p:nvPr/>
      </p:nvGrpSpPr>
      <p:grpSpPr>
        <a:xfrm>
          <a:off x="0" y="0"/>
          <a:ext cx="0" cy="0"/>
          <a:chOff x="0" y="0"/>
          <a:chExt cx="0" cy="0"/>
        </a:xfrm>
      </p:grpSpPr>
      <p:sp>
        <p:nvSpPr>
          <p:cNvPr id="125" name="Google Shape;125;p24"/>
          <p:cNvSpPr txBox="1"/>
          <p:nvPr>
            <p:ph type="title"/>
          </p:nvPr>
        </p:nvSpPr>
        <p:spPr>
          <a:xfrm>
            <a:off x="4667700" y="1529100"/>
            <a:ext cx="2381700" cy="981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26" name="Google Shape;126;p24"/>
          <p:cNvSpPr txBox="1"/>
          <p:nvPr>
            <p:ph idx="1" type="subTitle"/>
          </p:nvPr>
        </p:nvSpPr>
        <p:spPr>
          <a:xfrm>
            <a:off x="4667700" y="2510400"/>
            <a:ext cx="3763200" cy="110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27" name="Google Shape;127;p24"/>
          <p:cNvGrpSpPr/>
          <p:nvPr/>
        </p:nvGrpSpPr>
        <p:grpSpPr>
          <a:xfrm flipH="1">
            <a:off x="-6695" y="-707242"/>
            <a:ext cx="9106360" cy="6666597"/>
            <a:chOff x="-115124" y="48633"/>
            <a:chExt cx="7077299" cy="5181159"/>
          </a:xfrm>
        </p:grpSpPr>
        <p:sp>
          <p:nvSpPr>
            <p:cNvPr id="128" name="Google Shape;128;p24"/>
            <p:cNvSpPr/>
            <p:nvPr/>
          </p:nvSpPr>
          <p:spPr>
            <a:xfrm>
              <a:off x="5995584" y="4159236"/>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4"/>
            <p:cNvSpPr/>
            <p:nvPr/>
          </p:nvSpPr>
          <p:spPr>
            <a:xfrm>
              <a:off x="4952663" y="4115729"/>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4"/>
            <p:cNvSpPr/>
            <p:nvPr/>
          </p:nvSpPr>
          <p:spPr>
            <a:xfrm>
              <a:off x="3343694" y="4145642"/>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4"/>
            <p:cNvSpPr/>
            <p:nvPr/>
          </p:nvSpPr>
          <p:spPr>
            <a:xfrm>
              <a:off x="1862229" y="4145652"/>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4"/>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4"/>
            <p:cNvSpPr/>
            <p:nvPr/>
          </p:nvSpPr>
          <p:spPr>
            <a:xfrm>
              <a:off x="-115124" y="4126759"/>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4"/>
            <p:cNvSpPr/>
            <p:nvPr/>
          </p:nvSpPr>
          <p:spPr>
            <a:xfrm>
              <a:off x="420807" y="47538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4"/>
            <p:cNvSpPr/>
            <p:nvPr/>
          </p:nvSpPr>
          <p:spPr>
            <a:xfrm rot="-1301765">
              <a:off x="1554404" y="343439"/>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4"/>
            <p:cNvSpPr/>
            <p:nvPr/>
          </p:nvSpPr>
          <p:spPr>
            <a:xfrm>
              <a:off x="3591656" y="48633"/>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4"/>
            <p:cNvSpPr/>
            <p:nvPr/>
          </p:nvSpPr>
          <p:spPr>
            <a:xfrm>
              <a:off x="5133980" y="36503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4"/>
            <p:cNvSpPr/>
            <p:nvPr/>
          </p:nvSpPr>
          <p:spPr>
            <a:xfrm>
              <a:off x="6209375" y="56453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39" name="Shape 139"/>
        <p:cNvGrpSpPr/>
        <p:nvPr/>
      </p:nvGrpSpPr>
      <p:grpSpPr>
        <a:xfrm>
          <a:off x="0" y="0"/>
          <a:ext cx="0" cy="0"/>
          <a:chOff x="0" y="0"/>
          <a:chExt cx="0" cy="0"/>
        </a:xfrm>
      </p:grpSpPr>
      <p:sp>
        <p:nvSpPr>
          <p:cNvPr id="140" name="Google Shape;140;p25"/>
          <p:cNvSpPr/>
          <p:nvPr/>
        </p:nvSpPr>
        <p:spPr>
          <a:xfrm rot="-2700000">
            <a:off x="-882402" y="1952075"/>
            <a:ext cx="4089444" cy="5056609"/>
          </a:xfrm>
          <a:custGeom>
            <a:rect b="b" l="l" r="r" t="t"/>
            <a:pathLst>
              <a:path extrusionOk="0" h="48497" w="36893">
                <a:moveTo>
                  <a:pt x="15364" y="0"/>
                </a:moveTo>
                <a:lnTo>
                  <a:pt x="0" y="48497"/>
                </a:lnTo>
                <a:lnTo>
                  <a:pt x="36893" y="48497"/>
                </a:lnTo>
                <a:lnTo>
                  <a:pt x="23509" y="0"/>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p25"/>
          <p:cNvGrpSpPr/>
          <p:nvPr/>
        </p:nvGrpSpPr>
        <p:grpSpPr>
          <a:xfrm flipH="1" rot="10800000">
            <a:off x="-263158" y="-906967"/>
            <a:ext cx="9580698" cy="6682277"/>
            <a:chOff x="-101445" y="7109"/>
            <a:chExt cx="7445945" cy="5193345"/>
          </a:xfrm>
        </p:grpSpPr>
        <p:sp>
          <p:nvSpPr>
            <p:cNvPr id="142" name="Google Shape;142;p25"/>
            <p:cNvSpPr/>
            <p:nvPr/>
          </p:nvSpPr>
          <p:spPr>
            <a:xfrm>
              <a:off x="6596796" y="2930176"/>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5"/>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5"/>
            <p:cNvSpPr/>
            <p:nvPr/>
          </p:nvSpPr>
          <p:spPr>
            <a:xfrm>
              <a:off x="5744068" y="4129897"/>
              <a:ext cx="562500" cy="1056975"/>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5"/>
            <p:cNvSpPr/>
            <p:nvPr/>
          </p:nvSpPr>
          <p:spPr>
            <a:xfrm>
              <a:off x="4995020" y="4116312"/>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5"/>
            <p:cNvSpPr/>
            <p:nvPr/>
          </p:nvSpPr>
          <p:spPr>
            <a:xfrm>
              <a:off x="3732809" y="411630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5"/>
            <p:cNvSpPr/>
            <p:nvPr/>
          </p:nvSpPr>
          <p:spPr>
            <a:xfrm>
              <a:off x="2742868" y="4069925"/>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5"/>
            <p:cNvSpPr/>
            <p:nvPr/>
          </p:nvSpPr>
          <p:spPr>
            <a:xfrm>
              <a:off x="1439500"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5"/>
            <p:cNvSpPr/>
            <p:nvPr/>
          </p:nvSpPr>
          <p:spPr>
            <a:xfrm>
              <a:off x="3393675" y="4861775"/>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5"/>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5"/>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5"/>
            <p:cNvSpPr/>
            <p:nvPr/>
          </p:nvSpPr>
          <p:spPr>
            <a:xfrm>
              <a:off x="56303"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5"/>
            <p:cNvSpPr/>
            <p:nvPr/>
          </p:nvSpPr>
          <p:spPr>
            <a:xfrm>
              <a:off x="69059"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5"/>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5"/>
            <p:cNvSpPr/>
            <p:nvPr/>
          </p:nvSpPr>
          <p:spPr>
            <a:xfrm rot="-1301765">
              <a:off x="993978" y="228581"/>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5"/>
            <p:cNvSpPr/>
            <p:nvPr/>
          </p:nvSpPr>
          <p:spPr>
            <a:xfrm>
              <a:off x="2789001" y="174809"/>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5"/>
            <p:cNvSpPr/>
            <p:nvPr/>
          </p:nvSpPr>
          <p:spPr>
            <a:xfrm>
              <a:off x="4304300" y="47536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5"/>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5"/>
            <p:cNvSpPr/>
            <p:nvPr/>
          </p:nvSpPr>
          <p:spPr>
            <a:xfrm>
              <a:off x="7071019" y="139442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p25"/>
          <p:cNvSpPr txBox="1"/>
          <p:nvPr>
            <p:ph type="title"/>
          </p:nvPr>
        </p:nvSpPr>
        <p:spPr>
          <a:xfrm>
            <a:off x="3558000" y="1475363"/>
            <a:ext cx="4872900" cy="139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700"/>
              <a:buNone/>
              <a:defRPr sz="9600">
                <a:solidFill>
                  <a:schemeClr val="accent3"/>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61" name="Google Shape;161;p25"/>
          <p:cNvSpPr txBox="1"/>
          <p:nvPr>
            <p:ph idx="1" type="subTitle"/>
          </p:nvPr>
        </p:nvSpPr>
        <p:spPr>
          <a:xfrm>
            <a:off x="3558000" y="2867138"/>
            <a:ext cx="4872900" cy="80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1_1">
    <p:spTree>
      <p:nvGrpSpPr>
        <p:cNvPr id="162" name="Shape 162"/>
        <p:cNvGrpSpPr/>
        <p:nvPr/>
      </p:nvGrpSpPr>
      <p:grpSpPr>
        <a:xfrm>
          <a:off x="0" y="0"/>
          <a:ext cx="0" cy="0"/>
          <a:chOff x="0" y="0"/>
          <a:chExt cx="0" cy="0"/>
        </a:xfrm>
      </p:grpSpPr>
      <p:sp>
        <p:nvSpPr>
          <p:cNvPr id="163" name="Google Shape;163;p26"/>
          <p:cNvSpPr txBox="1"/>
          <p:nvPr>
            <p:ph type="title"/>
          </p:nvPr>
        </p:nvSpPr>
        <p:spPr>
          <a:xfrm>
            <a:off x="713100" y="1968985"/>
            <a:ext cx="2744700" cy="132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4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4" name="Google Shape;164;p26"/>
          <p:cNvSpPr txBox="1"/>
          <p:nvPr>
            <p:ph idx="2" type="title"/>
          </p:nvPr>
        </p:nvSpPr>
        <p:spPr>
          <a:xfrm>
            <a:off x="713100" y="1307611"/>
            <a:ext cx="1362600" cy="661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65" name="Google Shape;165;p26"/>
          <p:cNvSpPr txBox="1"/>
          <p:nvPr>
            <p:ph idx="1" type="subTitle"/>
          </p:nvPr>
        </p:nvSpPr>
        <p:spPr>
          <a:xfrm>
            <a:off x="713100" y="3290791"/>
            <a:ext cx="2744700" cy="54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66" name="Google Shape;166;p26"/>
          <p:cNvGrpSpPr/>
          <p:nvPr/>
        </p:nvGrpSpPr>
        <p:grpSpPr>
          <a:xfrm rot="10800000">
            <a:off x="-263158" y="-863517"/>
            <a:ext cx="9580698" cy="6682277"/>
            <a:chOff x="-101445" y="7109"/>
            <a:chExt cx="7445945" cy="5193345"/>
          </a:xfrm>
        </p:grpSpPr>
        <p:sp>
          <p:nvSpPr>
            <p:cNvPr id="167" name="Google Shape;167;p26"/>
            <p:cNvSpPr/>
            <p:nvPr/>
          </p:nvSpPr>
          <p:spPr>
            <a:xfrm>
              <a:off x="6738612" y="2930176"/>
              <a:ext cx="535300" cy="830975"/>
            </a:xfrm>
            <a:custGeom>
              <a:rect b="b" l="l" r="r" t="t"/>
              <a:pathLst>
                <a:path extrusionOk="0" h="33239" w="21412">
                  <a:moveTo>
                    <a:pt x="21412" y="0"/>
                  </a:moveTo>
                  <a:lnTo>
                    <a:pt x="9313" y="136"/>
                  </a:lnTo>
                  <a:lnTo>
                    <a:pt x="1" y="20052"/>
                  </a:lnTo>
                  <a:lnTo>
                    <a:pt x="21412" y="33238"/>
                  </a:lnTo>
                  <a:lnTo>
                    <a:pt x="214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6"/>
            <p:cNvSpPr/>
            <p:nvPr/>
          </p:nvSpPr>
          <p:spPr>
            <a:xfrm>
              <a:off x="6596800" y="4129893"/>
              <a:ext cx="747700" cy="832675"/>
            </a:xfrm>
            <a:custGeom>
              <a:rect b="b" l="l" r="r" t="t"/>
              <a:pathLst>
                <a:path extrusionOk="0" h="33307" w="29908">
                  <a:moveTo>
                    <a:pt x="0" y="1"/>
                  </a:moveTo>
                  <a:lnTo>
                    <a:pt x="12915" y="25558"/>
                  </a:lnTo>
                  <a:lnTo>
                    <a:pt x="9652" y="33307"/>
                  </a:lnTo>
                  <a:lnTo>
                    <a:pt x="29908" y="33307"/>
                  </a:lnTo>
                  <a:lnTo>
                    <a:pt x="29908" y="163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6"/>
            <p:cNvSpPr/>
            <p:nvPr/>
          </p:nvSpPr>
          <p:spPr>
            <a:xfrm rot="-7469555">
              <a:off x="5413435" y="10239"/>
              <a:ext cx="562500" cy="1056976"/>
            </a:xfrm>
            <a:custGeom>
              <a:rect b="b" l="l" r="r" t="t"/>
              <a:pathLst>
                <a:path extrusionOk="0" h="42279" w="22500">
                  <a:moveTo>
                    <a:pt x="13051" y="1"/>
                  </a:moveTo>
                  <a:lnTo>
                    <a:pt x="69" y="8973"/>
                  </a:lnTo>
                  <a:lnTo>
                    <a:pt x="1" y="42279"/>
                  </a:lnTo>
                  <a:lnTo>
                    <a:pt x="22499" y="42279"/>
                  </a:lnTo>
                  <a:lnTo>
                    <a:pt x="21956" y="4555"/>
                  </a:lnTo>
                  <a:lnTo>
                    <a:pt x="1305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6"/>
            <p:cNvSpPr/>
            <p:nvPr/>
          </p:nvSpPr>
          <p:spPr>
            <a:xfrm>
              <a:off x="5859324" y="4129893"/>
              <a:ext cx="458825" cy="832675"/>
            </a:xfrm>
            <a:custGeom>
              <a:rect b="b" l="l" r="r" t="t"/>
              <a:pathLst>
                <a:path extrusionOk="0" h="33307" w="18353">
                  <a:moveTo>
                    <a:pt x="18353" y="1"/>
                  </a:moveTo>
                  <a:lnTo>
                    <a:pt x="1" y="33307"/>
                  </a:lnTo>
                  <a:lnTo>
                    <a:pt x="18285" y="33307"/>
                  </a:lnTo>
                  <a:lnTo>
                    <a:pt x="183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6"/>
            <p:cNvSpPr/>
            <p:nvPr/>
          </p:nvSpPr>
          <p:spPr>
            <a:xfrm>
              <a:off x="3850863" y="4116304"/>
              <a:ext cx="1248975" cy="1084150"/>
            </a:xfrm>
            <a:custGeom>
              <a:rect b="b" l="l" r="r" t="t"/>
              <a:pathLst>
                <a:path extrusionOk="0" h="43366" w="49959">
                  <a:moveTo>
                    <a:pt x="35617" y="0"/>
                  </a:moveTo>
                  <a:lnTo>
                    <a:pt x="17469" y="1088"/>
                  </a:lnTo>
                  <a:lnTo>
                    <a:pt x="0" y="30315"/>
                  </a:lnTo>
                  <a:lnTo>
                    <a:pt x="7205" y="43366"/>
                  </a:lnTo>
                  <a:lnTo>
                    <a:pt x="31607" y="43366"/>
                  </a:lnTo>
                  <a:lnTo>
                    <a:pt x="49959" y="10060"/>
                  </a:lnTo>
                  <a:lnTo>
                    <a:pt x="356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6"/>
            <p:cNvSpPr/>
            <p:nvPr/>
          </p:nvSpPr>
          <p:spPr>
            <a:xfrm>
              <a:off x="2940874" y="4069925"/>
              <a:ext cx="712000" cy="1079050"/>
            </a:xfrm>
            <a:custGeom>
              <a:rect b="b" l="l" r="r" t="t"/>
              <a:pathLst>
                <a:path extrusionOk="0" h="43162" w="28480">
                  <a:moveTo>
                    <a:pt x="28480" y="0"/>
                  </a:moveTo>
                  <a:lnTo>
                    <a:pt x="14682" y="884"/>
                  </a:lnTo>
                  <a:lnTo>
                    <a:pt x="0" y="7613"/>
                  </a:lnTo>
                  <a:lnTo>
                    <a:pt x="19032" y="43162"/>
                  </a:lnTo>
                  <a:lnTo>
                    <a:pt x="27868" y="43162"/>
                  </a:lnTo>
                  <a:lnTo>
                    <a:pt x="2848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6"/>
            <p:cNvSpPr/>
            <p:nvPr/>
          </p:nvSpPr>
          <p:spPr>
            <a:xfrm>
              <a:off x="1588058" y="4069925"/>
              <a:ext cx="1303375" cy="1079050"/>
            </a:xfrm>
            <a:custGeom>
              <a:rect b="b" l="l" r="r" t="t"/>
              <a:pathLst>
                <a:path extrusionOk="0" h="43162" w="52135">
                  <a:moveTo>
                    <a:pt x="12167" y="0"/>
                  </a:moveTo>
                  <a:lnTo>
                    <a:pt x="0" y="884"/>
                  </a:lnTo>
                  <a:lnTo>
                    <a:pt x="25354" y="43162"/>
                  </a:lnTo>
                  <a:lnTo>
                    <a:pt x="50707" y="43162"/>
                  </a:lnTo>
                  <a:lnTo>
                    <a:pt x="52134" y="24742"/>
                  </a:lnTo>
                  <a:lnTo>
                    <a:pt x="121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6"/>
            <p:cNvSpPr/>
            <p:nvPr/>
          </p:nvSpPr>
          <p:spPr>
            <a:xfrm>
              <a:off x="5223589" y="4274323"/>
              <a:ext cx="701825" cy="287200"/>
            </a:xfrm>
            <a:custGeom>
              <a:rect b="b" l="l" r="r" t="t"/>
              <a:pathLst>
                <a:path extrusionOk="0" h="11488" w="28073">
                  <a:moveTo>
                    <a:pt x="22159" y="1"/>
                  </a:moveTo>
                  <a:lnTo>
                    <a:pt x="0" y="11488"/>
                  </a:lnTo>
                  <a:lnTo>
                    <a:pt x="28072" y="11488"/>
                  </a:lnTo>
                  <a:lnTo>
                    <a:pt x="221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6"/>
            <p:cNvSpPr/>
            <p:nvPr/>
          </p:nvSpPr>
          <p:spPr>
            <a:xfrm>
              <a:off x="56303" y="4092000"/>
              <a:ext cx="1845425" cy="1056975"/>
            </a:xfrm>
            <a:custGeom>
              <a:rect b="b" l="l" r="r" t="t"/>
              <a:pathLst>
                <a:path extrusionOk="0" h="42279" w="73817">
                  <a:moveTo>
                    <a:pt x="48055" y="1"/>
                  </a:moveTo>
                  <a:lnTo>
                    <a:pt x="8428" y="23587"/>
                  </a:lnTo>
                  <a:lnTo>
                    <a:pt x="0" y="22295"/>
                  </a:lnTo>
                  <a:lnTo>
                    <a:pt x="0" y="42279"/>
                  </a:lnTo>
                  <a:lnTo>
                    <a:pt x="73816" y="42279"/>
                  </a:lnTo>
                  <a:lnTo>
                    <a:pt x="48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6"/>
            <p:cNvSpPr/>
            <p:nvPr/>
          </p:nvSpPr>
          <p:spPr>
            <a:xfrm>
              <a:off x="-101445" y="3092629"/>
              <a:ext cx="802075" cy="1558250"/>
            </a:xfrm>
            <a:custGeom>
              <a:rect b="b" l="l" r="r" t="t"/>
              <a:pathLst>
                <a:path extrusionOk="0" h="62330" w="32083">
                  <a:moveTo>
                    <a:pt x="0" y="0"/>
                  </a:moveTo>
                  <a:lnTo>
                    <a:pt x="0" y="61038"/>
                  </a:lnTo>
                  <a:lnTo>
                    <a:pt x="8428" y="62330"/>
                  </a:lnTo>
                  <a:lnTo>
                    <a:pt x="32082" y="2059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6"/>
            <p:cNvSpPr/>
            <p:nvPr/>
          </p:nvSpPr>
          <p:spPr>
            <a:xfrm>
              <a:off x="-32606" y="2345132"/>
              <a:ext cx="686525" cy="778300"/>
            </a:xfrm>
            <a:custGeom>
              <a:rect b="b" l="l" r="r" t="t"/>
              <a:pathLst>
                <a:path extrusionOk="0" h="31132" w="27461">
                  <a:moveTo>
                    <a:pt x="0" y="1"/>
                  </a:moveTo>
                  <a:lnTo>
                    <a:pt x="0" y="14682"/>
                  </a:lnTo>
                  <a:lnTo>
                    <a:pt x="27460" y="31131"/>
                  </a:lnTo>
                  <a:lnTo>
                    <a:pt x="114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6"/>
            <p:cNvSpPr/>
            <p:nvPr/>
          </p:nvSpPr>
          <p:spPr>
            <a:xfrm>
              <a:off x="-19870" y="1070338"/>
              <a:ext cx="661025" cy="873450"/>
            </a:xfrm>
            <a:custGeom>
              <a:rect b="b" l="l" r="r" t="t"/>
              <a:pathLst>
                <a:path extrusionOk="0" h="34938" w="26441">
                  <a:moveTo>
                    <a:pt x="7273" y="1"/>
                  </a:moveTo>
                  <a:lnTo>
                    <a:pt x="0" y="4011"/>
                  </a:lnTo>
                  <a:lnTo>
                    <a:pt x="0" y="27529"/>
                  </a:lnTo>
                  <a:lnTo>
                    <a:pt x="2651" y="34938"/>
                  </a:lnTo>
                  <a:lnTo>
                    <a:pt x="20187" y="33170"/>
                  </a:lnTo>
                  <a:lnTo>
                    <a:pt x="26441" y="12168"/>
                  </a:lnTo>
                  <a:lnTo>
                    <a:pt x="72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6"/>
            <p:cNvSpPr/>
            <p:nvPr/>
          </p:nvSpPr>
          <p:spPr>
            <a:xfrm>
              <a:off x="-54712" y="475374"/>
              <a:ext cx="708625" cy="423325"/>
            </a:xfrm>
            <a:custGeom>
              <a:rect b="b" l="l" r="r" t="t"/>
              <a:pathLst>
                <a:path extrusionOk="0" h="16933" w="28345">
                  <a:moveTo>
                    <a:pt x="1836" y="0"/>
                  </a:moveTo>
                  <a:cubicBezTo>
                    <a:pt x="1836" y="0"/>
                    <a:pt x="1" y="16517"/>
                    <a:pt x="1632" y="16925"/>
                  </a:cubicBezTo>
                  <a:cubicBezTo>
                    <a:pt x="1654" y="16930"/>
                    <a:pt x="1680" y="16933"/>
                    <a:pt x="1710" y="16933"/>
                  </a:cubicBezTo>
                  <a:cubicBezTo>
                    <a:pt x="3916" y="16933"/>
                    <a:pt x="27597" y="2447"/>
                    <a:pt x="27597" y="2447"/>
                  </a:cubicBezTo>
                  <a:lnTo>
                    <a:pt x="2834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6"/>
            <p:cNvSpPr/>
            <p:nvPr/>
          </p:nvSpPr>
          <p:spPr>
            <a:xfrm rot="-1301765">
              <a:off x="993978" y="228581"/>
              <a:ext cx="1317035" cy="620278"/>
            </a:xfrm>
            <a:custGeom>
              <a:rect b="b" l="l" r="r" t="t"/>
              <a:pathLst>
                <a:path extrusionOk="0" h="24810" w="52679">
                  <a:moveTo>
                    <a:pt x="748" y="0"/>
                  </a:moveTo>
                  <a:lnTo>
                    <a:pt x="1" y="2447"/>
                  </a:lnTo>
                  <a:lnTo>
                    <a:pt x="37861" y="24809"/>
                  </a:lnTo>
                  <a:lnTo>
                    <a:pt x="5267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6"/>
            <p:cNvSpPr/>
            <p:nvPr/>
          </p:nvSpPr>
          <p:spPr>
            <a:xfrm>
              <a:off x="2789001" y="25065"/>
              <a:ext cx="1043375" cy="895525"/>
            </a:xfrm>
            <a:custGeom>
              <a:rect b="b" l="l" r="r" t="t"/>
              <a:pathLst>
                <a:path extrusionOk="0" h="35821" w="41735">
                  <a:moveTo>
                    <a:pt x="14818" y="0"/>
                  </a:moveTo>
                  <a:lnTo>
                    <a:pt x="1" y="24809"/>
                  </a:lnTo>
                  <a:lnTo>
                    <a:pt x="8021" y="29635"/>
                  </a:lnTo>
                  <a:lnTo>
                    <a:pt x="7885" y="35821"/>
                  </a:lnTo>
                  <a:lnTo>
                    <a:pt x="41531" y="17129"/>
                  </a:lnTo>
                  <a:lnTo>
                    <a:pt x="4173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6"/>
            <p:cNvSpPr/>
            <p:nvPr/>
          </p:nvSpPr>
          <p:spPr>
            <a:xfrm>
              <a:off x="4304300" y="475364"/>
              <a:ext cx="630475" cy="644025"/>
            </a:xfrm>
            <a:custGeom>
              <a:rect b="b" l="l" r="r" t="t"/>
              <a:pathLst>
                <a:path extrusionOk="0" h="25761" w="25219">
                  <a:moveTo>
                    <a:pt x="1" y="0"/>
                  </a:moveTo>
                  <a:lnTo>
                    <a:pt x="15158" y="25761"/>
                  </a:lnTo>
                  <a:cubicBezTo>
                    <a:pt x="15158" y="25761"/>
                    <a:pt x="24198" y="1699"/>
                    <a:pt x="252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6"/>
            <p:cNvSpPr/>
            <p:nvPr/>
          </p:nvSpPr>
          <p:spPr>
            <a:xfrm>
              <a:off x="6552744" y="392216"/>
              <a:ext cx="752800" cy="589650"/>
            </a:xfrm>
            <a:custGeom>
              <a:rect b="b" l="l" r="r" t="t"/>
              <a:pathLst>
                <a:path extrusionOk="0" h="23586" w="30112">
                  <a:moveTo>
                    <a:pt x="10196" y="0"/>
                  </a:moveTo>
                  <a:lnTo>
                    <a:pt x="1" y="16041"/>
                  </a:lnTo>
                  <a:lnTo>
                    <a:pt x="4147" y="23586"/>
                  </a:lnTo>
                  <a:lnTo>
                    <a:pt x="30112" y="4894"/>
                  </a:lnTo>
                  <a:lnTo>
                    <a:pt x="301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6"/>
            <p:cNvSpPr/>
            <p:nvPr/>
          </p:nvSpPr>
          <p:spPr>
            <a:xfrm>
              <a:off x="6942725" y="1394429"/>
              <a:ext cx="234525" cy="754500"/>
            </a:xfrm>
            <a:custGeom>
              <a:rect b="b" l="l" r="r" t="t"/>
              <a:pathLst>
                <a:path extrusionOk="0" h="30180" w="9381">
                  <a:moveTo>
                    <a:pt x="9381" y="0"/>
                  </a:moveTo>
                  <a:lnTo>
                    <a:pt x="1" y="21275"/>
                  </a:lnTo>
                  <a:lnTo>
                    <a:pt x="3807" y="30179"/>
                  </a:lnTo>
                  <a:lnTo>
                    <a:pt x="9381" y="30043"/>
                  </a:lnTo>
                  <a:lnTo>
                    <a:pt x="938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713100" y="445025"/>
            <a:ext cx="77178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2700"/>
              <a:buFont typeface="Archivo Black"/>
              <a:buNone/>
              <a:defRPr b="0" i="0" sz="2700" u="none" cap="none" strike="noStrike">
                <a:solidFill>
                  <a:schemeClr val="dk1"/>
                </a:solidFill>
                <a:latin typeface="Archivo Black"/>
                <a:ea typeface="Archivo Black"/>
                <a:cs typeface="Archivo Black"/>
                <a:sym typeface="Archivo Black"/>
              </a:defRPr>
            </a:lvl1pPr>
            <a:lvl2pPr lvl="1"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9pPr>
          </a:lstStyle>
          <a:p/>
        </p:txBody>
      </p:sp>
      <p:sp>
        <p:nvSpPr>
          <p:cNvPr id="7" name="Google Shape;7;p17"/>
          <p:cNvSpPr txBox="1"/>
          <p:nvPr>
            <p:ph idx="1" type="body"/>
          </p:nvPr>
        </p:nvSpPr>
        <p:spPr>
          <a:xfrm>
            <a:off x="713100" y="1152475"/>
            <a:ext cx="77178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1pPr>
            <a:lvl2pPr indent="-317500" lvl="1" marL="9144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2pPr>
            <a:lvl3pPr indent="-317500" lvl="2" marL="13716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3pPr>
            <a:lvl4pPr indent="-317500" lvl="3" marL="18288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4pPr>
            <a:lvl5pPr indent="-317500" lvl="4" marL="22860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5pPr>
            <a:lvl6pPr indent="-317500" lvl="5" marL="27432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6pPr>
            <a:lvl7pPr indent="-317500" lvl="6" marL="32004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7pPr>
            <a:lvl8pPr indent="-317500" lvl="7" marL="3657600" marR="0" rtl="0" algn="l">
              <a:lnSpc>
                <a:spcPct val="115000"/>
              </a:lnSpc>
              <a:spcBef>
                <a:spcPts val="160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8pPr>
            <a:lvl9pPr indent="-317500" lvl="8" marL="4114800" marR="0" rtl="0" algn="l">
              <a:lnSpc>
                <a:spcPct val="115000"/>
              </a:lnSpc>
              <a:spcBef>
                <a:spcPts val="1600"/>
              </a:spcBef>
              <a:spcAft>
                <a:spcPts val="1600"/>
              </a:spcAft>
              <a:buClr>
                <a:schemeClr val="dk1"/>
              </a:buClr>
              <a:buSzPts val="1400"/>
              <a:buFont typeface="Actor"/>
              <a:buChar char="■"/>
              <a:defRPr b="0" i="0" sz="1400" u="none" cap="none" strike="noStrike">
                <a:solidFill>
                  <a:schemeClr val="dk1"/>
                </a:solidFill>
                <a:latin typeface="Actor"/>
                <a:ea typeface="Actor"/>
                <a:cs typeface="Actor"/>
                <a:sym typeface="Acto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
          <p:cNvSpPr txBox="1"/>
          <p:nvPr>
            <p:ph type="ctrTitle"/>
          </p:nvPr>
        </p:nvSpPr>
        <p:spPr>
          <a:xfrm>
            <a:off x="713099" y="927400"/>
            <a:ext cx="4361363" cy="28128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5200"/>
              <a:buNone/>
            </a:pPr>
            <a:br>
              <a:rPr lang="pt-BR" sz="7300"/>
            </a:br>
            <a:br>
              <a:rPr lang="pt-BR" sz="7300"/>
            </a:br>
            <a:r>
              <a:rPr lang="pt-BR" sz="7300">
                <a:solidFill>
                  <a:schemeClr val="accent3"/>
                </a:solidFill>
              </a:rPr>
              <a:t>CRIMES</a:t>
            </a:r>
            <a:br>
              <a:rPr lang="pt-BR" sz="7300"/>
            </a:br>
            <a:r>
              <a:rPr lang="pt-BR" sz="3200"/>
              <a:t>CIBERNETICOS</a:t>
            </a:r>
            <a:br>
              <a:rPr lang="pt-BR" sz="7300"/>
            </a:br>
            <a:endParaRPr sz="12800">
              <a:solidFill>
                <a:schemeClr val="accent3"/>
              </a:solidFill>
            </a:endParaRPr>
          </a:p>
        </p:txBody>
      </p:sp>
      <p:grpSp>
        <p:nvGrpSpPr>
          <p:cNvPr id="370" name="Google Shape;370;p1"/>
          <p:cNvGrpSpPr/>
          <p:nvPr/>
        </p:nvGrpSpPr>
        <p:grpSpPr>
          <a:xfrm>
            <a:off x="3472933" y="-43925"/>
            <a:ext cx="4876690" cy="4647821"/>
            <a:chOff x="3830023" y="0"/>
            <a:chExt cx="4830797" cy="4604082"/>
          </a:xfrm>
        </p:grpSpPr>
        <p:grpSp>
          <p:nvGrpSpPr>
            <p:cNvPr id="371" name="Google Shape;371;p1"/>
            <p:cNvGrpSpPr/>
            <p:nvPr/>
          </p:nvGrpSpPr>
          <p:grpSpPr>
            <a:xfrm>
              <a:off x="3830023" y="0"/>
              <a:ext cx="3739211" cy="883229"/>
              <a:chOff x="3830023" y="-234825"/>
              <a:chExt cx="3739211" cy="883229"/>
            </a:xfrm>
          </p:grpSpPr>
          <p:sp>
            <p:nvSpPr>
              <p:cNvPr id="372" name="Google Shape;372;p1"/>
              <p:cNvSpPr/>
              <p:nvPr/>
            </p:nvSpPr>
            <p:spPr>
              <a:xfrm>
                <a:off x="3830023" y="-234825"/>
                <a:ext cx="3391577" cy="648625"/>
              </a:xfrm>
              <a:custGeom>
                <a:rect b="b" l="l" r="r" t="t"/>
                <a:pathLst>
                  <a:path extrusionOk="0" h="7952" w="41580">
                    <a:moveTo>
                      <a:pt x="25690" y="426"/>
                    </a:moveTo>
                    <a:cubicBezTo>
                      <a:pt x="25765" y="602"/>
                      <a:pt x="25790" y="777"/>
                      <a:pt x="25790" y="952"/>
                    </a:cubicBezTo>
                    <a:cubicBezTo>
                      <a:pt x="25665" y="777"/>
                      <a:pt x="25564" y="576"/>
                      <a:pt x="25690" y="426"/>
                    </a:cubicBezTo>
                    <a:close/>
                    <a:moveTo>
                      <a:pt x="76" y="0"/>
                    </a:moveTo>
                    <a:cubicBezTo>
                      <a:pt x="25" y="0"/>
                      <a:pt x="0" y="75"/>
                      <a:pt x="51" y="75"/>
                    </a:cubicBezTo>
                    <a:cubicBezTo>
                      <a:pt x="3860" y="1078"/>
                      <a:pt x="7720" y="1955"/>
                      <a:pt x="11579" y="2682"/>
                    </a:cubicBezTo>
                    <a:cubicBezTo>
                      <a:pt x="13484" y="3058"/>
                      <a:pt x="15389" y="3409"/>
                      <a:pt x="17319" y="3609"/>
                    </a:cubicBezTo>
                    <a:cubicBezTo>
                      <a:pt x="18268" y="3712"/>
                      <a:pt x="19244" y="3781"/>
                      <a:pt x="20218" y="3781"/>
                    </a:cubicBezTo>
                    <a:cubicBezTo>
                      <a:pt x="21148" y="3781"/>
                      <a:pt x="22078" y="3718"/>
                      <a:pt x="22983" y="3559"/>
                    </a:cubicBezTo>
                    <a:cubicBezTo>
                      <a:pt x="23835" y="3409"/>
                      <a:pt x="24712" y="3108"/>
                      <a:pt x="25314" y="2431"/>
                    </a:cubicBezTo>
                    <a:cubicBezTo>
                      <a:pt x="25590" y="2080"/>
                      <a:pt x="25815" y="1654"/>
                      <a:pt x="25865" y="1203"/>
                    </a:cubicBezTo>
                    <a:cubicBezTo>
                      <a:pt x="26166" y="1479"/>
                      <a:pt x="26592" y="1629"/>
                      <a:pt x="26943" y="1754"/>
                    </a:cubicBezTo>
                    <a:cubicBezTo>
                      <a:pt x="27970" y="2155"/>
                      <a:pt x="29048" y="2306"/>
                      <a:pt x="30126" y="2381"/>
                    </a:cubicBezTo>
                    <a:cubicBezTo>
                      <a:pt x="30673" y="2409"/>
                      <a:pt x="31220" y="2424"/>
                      <a:pt x="31766" y="2424"/>
                    </a:cubicBezTo>
                    <a:cubicBezTo>
                      <a:pt x="33623" y="2424"/>
                      <a:pt x="35473" y="2259"/>
                      <a:pt x="37294" y="1930"/>
                    </a:cubicBezTo>
                    <a:cubicBezTo>
                      <a:pt x="38647" y="1704"/>
                      <a:pt x="39976" y="1378"/>
                      <a:pt x="41279" y="952"/>
                    </a:cubicBezTo>
                    <a:lnTo>
                      <a:pt x="41279" y="952"/>
                    </a:lnTo>
                    <a:cubicBezTo>
                      <a:pt x="41229" y="3283"/>
                      <a:pt x="41279" y="5589"/>
                      <a:pt x="41454" y="7895"/>
                    </a:cubicBezTo>
                    <a:cubicBezTo>
                      <a:pt x="41454" y="7932"/>
                      <a:pt x="41486" y="7951"/>
                      <a:pt x="41517" y="7951"/>
                    </a:cubicBezTo>
                    <a:cubicBezTo>
                      <a:pt x="41548" y="7951"/>
                      <a:pt x="41580" y="7932"/>
                      <a:pt x="41580" y="7895"/>
                    </a:cubicBezTo>
                    <a:cubicBezTo>
                      <a:pt x="41404" y="5564"/>
                      <a:pt x="41329" y="3208"/>
                      <a:pt x="41404" y="877"/>
                    </a:cubicBezTo>
                    <a:cubicBezTo>
                      <a:pt x="41404" y="857"/>
                      <a:pt x="41371" y="820"/>
                      <a:pt x="41346" y="820"/>
                    </a:cubicBezTo>
                    <a:cubicBezTo>
                      <a:pt x="41339" y="820"/>
                      <a:pt x="41334" y="822"/>
                      <a:pt x="41329" y="827"/>
                    </a:cubicBezTo>
                    <a:cubicBezTo>
                      <a:pt x="39174" y="1504"/>
                      <a:pt x="36968" y="1955"/>
                      <a:pt x="34712" y="2180"/>
                    </a:cubicBezTo>
                    <a:cubicBezTo>
                      <a:pt x="33610" y="2281"/>
                      <a:pt x="32507" y="2306"/>
                      <a:pt x="31404" y="2306"/>
                    </a:cubicBezTo>
                    <a:cubicBezTo>
                      <a:pt x="30376" y="2281"/>
                      <a:pt x="29299" y="2231"/>
                      <a:pt x="28271" y="2030"/>
                    </a:cubicBezTo>
                    <a:cubicBezTo>
                      <a:pt x="27695" y="1905"/>
                      <a:pt x="27143" y="1754"/>
                      <a:pt x="26592" y="1504"/>
                    </a:cubicBezTo>
                    <a:cubicBezTo>
                      <a:pt x="26366" y="1378"/>
                      <a:pt x="26091" y="1253"/>
                      <a:pt x="25890" y="1078"/>
                    </a:cubicBezTo>
                    <a:cubicBezTo>
                      <a:pt x="25915" y="802"/>
                      <a:pt x="25865" y="551"/>
                      <a:pt x="25790" y="301"/>
                    </a:cubicBezTo>
                    <a:cubicBezTo>
                      <a:pt x="25772" y="283"/>
                      <a:pt x="25755" y="265"/>
                      <a:pt x="25728" y="265"/>
                    </a:cubicBezTo>
                    <a:cubicBezTo>
                      <a:pt x="25717" y="265"/>
                      <a:pt x="25704" y="268"/>
                      <a:pt x="25690" y="276"/>
                    </a:cubicBezTo>
                    <a:cubicBezTo>
                      <a:pt x="25414" y="476"/>
                      <a:pt x="25539" y="827"/>
                      <a:pt x="25740" y="1078"/>
                    </a:cubicBezTo>
                    <a:cubicBezTo>
                      <a:pt x="25740" y="1078"/>
                      <a:pt x="25765" y="1078"/>
                      <a:pt x="25765" y="1103"/>
                    </a:cubicBezTo>
                    <a:cubicBezTo>
                      <a:pt x="25715" y="1604"/>
                      <a:pt x="25489" y="2080"/>
                      <a:pt x="25138" y="2431"/>
                    </a:cubicBezTo>
                    <a:cubicBezTo>
                      <a:pt x="24562" y="3033"/>
                      <a:pt x="23760" y="3308"/>
                      <a:pt x="22958" y="3459"/>
                    </a:cubicBezTo>
                    <a:cubicBezTo>
                      <a:pt x="22079" y="3605"/>
                      <a:pt x="21177" y="3662"/>
                      <a:pt x="20274" y="3662"/>
                    </a:cubicBezTo>
                    <a:cubicBezTo>
                      <a:pt x="19322" y="3662"/>
                      <a:pt x="18370" y="3599"/>
                      <a:pt x="17444" y="3509"/>
                    </a:cubicBezTo>
                    <a:cubicBezTo>
                      <a:pt x="15539" y="3333"/>
                      <a:pt x="13660" y="2982"/>
                      <a:pt x="11780" y="2607"/>
                    </a:cubicBezTo>
                    <a:cubicBezTo>
                      <a:pt x="9925" y="2256"/>
                      <a:pt x="8096" y="1880"/>
                      <a:pt x="6266" y="1479"/>
                    </a:cubicBezTo>
                    <a:cubicBezTo>
                      <a:pt x="4186" y="1028"/>
                      <a:pt x="2131" y="526"/>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
              <p:cNvSpPr/>
              <p:nvPr/>
            </p:nvSpPr>
            <p:spPr>
              <a:xfrm>
                <a:off x="6904704" y="409085"/>
                <a:ext cx="664530" cy="239319"/>
              </a:xfrm>
              <a:custGeom>
                <a:rect b="b" l="l" r="r" t="t"/>
                <a:pathLst>
                  <a:path extrusionOk="0" h="2934" w="8147">
                    <a:moveTo>
                      <a:pt x="3760" y="1"/>
                    </a:moveTo>
                    <a:lnTo>
                      <a:pt x="1" y="2933"/>
                    </a:lnTo>
                    <a:lnTo>
                      <a:pt x="8146" y="2933"/>
                    </a:lnTo>
                    <a:lnTo>
                      <a:pt x="37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4" name="Google Shape;374;p1"/>
            <p:cNvSpPr/>
            <p:nvPr/>
          </p:nvSpPr>
          <p:spPr>
            <a:xfrm>
              <a:off x="5651550" y="883150"/>
              <a:ext cx="3009270" cy="3720932"/>
            </a:xfrm>
            <a:custGeom>
              <a:rect b="b" l="l" r="r" t="t"/>
              <a:pathLst>
                <a:path extrusionOk="0" h="48497" w="36893">
                  <a:moveTo>
                    <a:pt x="15364" y="0"/>
                  </a:moveTo>
                  <a:lnTo>
                    <a:pt x="0" y="48497"/>
                  </a:lnTo>
                  <a:lnTo>
                    <a:pt x="36893" y="48497"/>
                  </a:lnTo>
                  <a:lnTo>
                    <a:pt x="23509" y="0"/>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5" name="Google Shape;375;p1"/>
          <p:cNvGrpSpPr/>
          <p:nvPr/>
        </p:nvGrpSpPr>
        <p:grpSpPr>
          <a:xfrm>
            <a:off x="5556219" y="18203"/>
            <a:ext cx="2179210" cy="4603954"/>
            <a:chOff x="5731373" y="1"/>
            <a:chExt cx="2179210" cy="4603954"/>
          </a:xfrm>
        </p:grpSpPr>
        <p:sp>
          <p:nvSpPr>
            <p:cNvPr id="376" name="Google Shape;376;p1"/>
            <p:cNvSpPr/>
            <p:nvPr/>
          </p:nvSpPr>
          <p:spPr>
            <a:xfrm>
              <a:off x="6326955" y="2307594"/>
              <a:ext cx="24218" cy="247253"/>
            </a:xfrm>
            <a:custGeom>
              <a:rect b="b" l="l" r="r" t="t"/>
              <a:pathLst>
                <a:path extrusionOk="0" h="13058" w="1279">
                  <a:moveTo>
                    <a:pt x="0" y="0"/>
                  </a:moveTo>
                  <a:lnTo>
                    <a:pt x="0" y="13058"/>
                  </a:lnTo>
                  <a:lnTo>
                    <a:pt x="1278" y="13058"/>
                  </a:lnTo>
                  <a:lnTo>
                    <a:pt x="127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7" name="Google Shape;377;p1"/>
            <p:cNvGrpSpPr/>
            <p:nvPr/>
          </p:nvGrpSpPr>
          <p:grpSpPr>
            <a:xfrm>
              <a:off x="5731385" y="2459104"/>
              <a:ext cx="904530" cy="656084"/>
              <a:chOff x="1418050" y="2302650"/>
              <a:chExt cx="666075" cy="483125"/>
            </a:xfrm>
          </p:grpSpPr>
          <p:sp>
            <p:nvSpPr>
              <p:cNvPr id="378" name="Google Shape;378;p1"/>
              <p:cNvSpPr/>
              <p:nvPr/>
            </p:nvSpPr>
            <p:spPr>
              <a:xfrm>
                <a:off x="1418050" y="2302650"/>
                <a:ext cx="666075" cy="483125"/>
              </a:xfrm>
              <a:custGeom>
                <a:rect b="b" l="l" r="r" t="t"/>
                <a:pathLst>
                  <a:path extrusionOk="0" h="19325" w="26643">
                    <a:moveTo>
                      <a:pt x="2758" y="1"/>
                    </a:moveTo>
                    <a:lnTo>
                      <a:pt x="1" y="14938"/>
                    </a:lnTo>
                    <a:lnTo>
                      <a:pt x="23911" y="19324"/>
                    </a:lnTo>
                    <a:lnTo>
                      <a:pt x="26643" y="4387"/>
                    </a:lnTo>
                    <a:lnTo>
                      <a:pt x="275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
              <p:cNvSpPr/>
              <p:nvPr/>
            </p:nvSpPr>
            <p:spPr>
              <a:xfrm>
                <a:off x="1476950" y="2302650"/>
                <a:ext cx="607175" cy="162325"/>
              </a:xfrm>
              <a:custGeom>
                <a:rect b="b" l="l" r="r" t="t"/>
                <a:pathLst>
                  <a:path extrusionOk="0" h="6493" w="24287">
                    <a:moveTo>
                      <a:pt x="402" y="1"/>
                    </a:moveTo>
                    <a:lnTo>
                      <a:pt x="1" y="2106"/>
                    </a:lnTo>
                    <a:lnTo>
                      <a:pt x="23911" y="6492"/>
                    </a:lnTo>
                    <a:lnTo>
                      <a:pt x="24287" y="4387"/>
                    </a:lnTo>
                    <a:lnTo>
                      <a:pt x="40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
              <p:cNvSpPr/>
              <p:nvPr/>
            </p:nvSpPr>
            <p:spPr>
              <a:xfrm>
                <a:off x="1493875" y="2397900"/>
                <a:ext cx="156050" cy="34475"/>
              </a:xfrm>
              <a:custGeom>
                <a:rect b="b" l="l" r="r" t="t"/>
                <a:pathLst>
                  <a:path extrusionOk="0" h="1379" w="6242">
                    <a:moveTo>
                      <a:pt x="51" y="0"/>
                    </a:moveTo>
                    <a:lnTo>
                      <a:pt x="0" y="251"/>
                    </a:lnTo>
                    <a:lnTo>
                      <a:pt x="6216" y="1379"/>
                    </a:lnTo>
                    <a:lnTo>
                      <a:pt x="6241" y="1128"/>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
              <p:cNvSpPr/>
              <p:nvPr/>
            </p:nvSpPr>
            <p:spPr>
              <a:xfrm>
                <a:off x="1486975" y="2436750"/>
                <a:ext cx="156050" cy="34475"/>
              </a:xfrm>
              <a:custGeom>
                <a:rect b="b" l="l" r="r" t="t"/>
                <a:pathLst>
                  <a:path extrusionOk="0" h="1379" w="6242">
                    <a:moveTo>
                      <a:pt x="51" y="0"/>
                    </a:moveTo>
                    <a:lnTo>
                      <a:pt x="1" y="251"/>
                    </a:lnTo>
                    <a:lnTo>
                      <a:pt x="6191" y="1379"/>
                    </a:lnTo>
                    <a:lnTo>
                      <a:pt x="6241" y="1128"/>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
              <p:cNvSpPr/>
              <p:nvPr/>
            </p:nvSpPr>
            <p:spPr>
              <a:xfrm>
                <a:off x="1694375" y="2492750"/>
                <a:ext cx="170450" cy="172950"/>
              </a:xfrm>
              <a:custGeom>
                <a:rect b="b" l="l" r="r" t="t"/>
                <a:pathLst>
                  <a:path extrusionOk="0" h="6918" w="6818">
                    <a:moveTo>
                      <a:pt x="3520" y="1"/>
                    </a:moveTo>
                    <a:cubicBezTo>
                      <a:pt x="1955" y="1"/>
                      <a:pt x="705" y="1050"/>
                      <a:pt x="376" y="2848"/>
                    </a:cubicBezTo>
                    <a:cubicBezTo>
                      <a:pt x="0" y="4953"/>
                      <a:pt x="1078" y="6507"/>
                      <a:pt x="2958" y="6858"/>
                    </a:cubicBezTo>
                    <a:cubicBezTo>
                      <a:pt x="3195" y="6898"/>
                      <a:pt x="3424" y="6918"/>
                      <a:pt x="3643" y="6918"/>
                    </a:cubicBezTo>
                    <a:cubicBezTo>
                      <a:pt x="4931" y="6918"/>
                      <a:pt x="5899" y="6250"/>
                      <a:pt x="6392" y="5179"/>
                    </a:cubicBezTo>
                    <a:lnTo>
                      <a:pt x="5214" y="4978"/>
                    </a:lnTo>
                    <a:cubicBezTo>
                      <a:pt x="4901" y="5624"/>
                      <a:pt x="4347" y="5975"/>
                      <a:pt x="3608" y="5975"/>
                    </a:cubicBezTo>
                    <a:cubicBezTo>
                      <a:pt x="3457" y="5975"/>
                      <a:pt x="3299" y="5961"/>
                      <a:pt x="3133" y="5931"/>
                    </a:cubicBezTo>
                    <a:cubicBezTo>
                      <a:pt x="1930" y="5705"/>
                      <a:pt x="1204" y="4678"/>
                      <a:pt x="1504" y="3049"/>
                    </a:cubicBezTo>
                    <a:cubicBezTo>
                      <a:pt x="1746" y="1645"/>
                      <a:pt x="2582" y="951"/>
                      <a:pt x="3593" y="951"/>
                    </a:cubicBezTo>
                    <a:cubicBezTo>
                      <a:pt x="3738" y="951"/>
                      <a:pt x="3885" y="965"/>
                      <a:pt x="4036" y="993"/>
                    </a:cubicBezTo>
                    <a:cubicBezTo>
                      <a:pt x="5013" y="1169"/>
                      <a:pt x="5564" y="1795"/>
                      <a:pt x="5665" y="2623"/>
                    </a:cubicBezTo>
                    <a:lnTo>
                      <a:pt x="6818" y="2823"/>
                    </a:lnTo>
                    <a:cubicBezTo>
                      <a:pt x="6742" y="1394"/>
                      <a:pt x="5840" y="367"/>
                      <a:pt x="4211" y="66"/>
                    </a:cubicBezTo>
                    <a:cubicBezTo>
                      <a:pt x="3976" y="22"/>
                      <a:pt x="3745" y="1"/>
                      <a:pt x="35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
              <p:cNvSpPr/>
              <p:nvPr/>
            </p:nvSpPr>
            <p:spPr>
              <a:xfrm>
                <a:off x="1656150" y="2457050"/>
                <a:ext cx="251275" cy="243500"/>
              </a:xfrm>
              <a:custGeom>
                <a:rect b="b" l="l" r="r" t="t"/>
                <a:pathLst>
                  <a:path extrusionOk="0" h="9740" w="10051">
                    <a:moveTo>
                      <a:pt x="5032" y="139"/>
                    </a:moveTo>
                    <a:cubicBezTo>
                      <a:pt x="5317" y="139"/>
                      <a:pt x="5604" y="164"/>
                      <a:pt x="5890" y="216"/>
                    </a:cubicBezTo>
                    <a:cubicBezTo>
                      <a:pt x="7118" y="441"/>
                      <a:pt x="8196" y="1143"/>
                      <a:pt x="8923" y="2171"/>
                    </a:cubicBezTo>
                    <a:cubicBezTo>
                      <a:pt x="9650" y="3223"/>
                      <a:pt x="9900" y="4477"/>
                      <a:pt x="9675" y="5730"/>
                    </a:cubicBezTo>
                    <a:cubicBezTo>
                      <a:pt x="9449" y="6958"/>
                      <a:pt x="8748" y="8036"/>
                      <a:pt x="7720" y="8762"/>
                    </a:cubicBezTo>
                    <a:cubicBezTo>
                      <a:pt x="6917" y="9317"/>
                      <a:pt x="5997" y="9594"/>
                      <a:pt x="5049" y="9594"/>
                    </a:cubicBezTo>
                    <a:cubicBezTo>
                      <a:pt x="4755" y="9594"/>
                      <a:pt x="4458" y="9568"/>
                      <a:pt x="4161" y="9514"/>
                    </a:cubicBezTo>
                    <a:cubicBezTo>
                      <a:pt x="2933" y="9289"/>
                      <a:pt x="1855" y="8587"/>
                      <a:pt x="1128" y="7559"/>
                    </a:cubicBezTo>
                    <a:cubicBezTo>
                      <a:pt x="402" y="6507"/>
                      <a:pt x="151" y="5254"/>
                      <a:pt x="377" y="4025"/>
                    </a:cubicBezTo>
                    <a:cubicBezTo>
                      <a:pt x="602" y="2772"/>
                      <a:pt x="1304" y="1695"/>
                      <a:pt x="2331" y="968"/>
                    </a:cubicBezTo>
                    <a:cubicBezTo>
                      <a:pt x="3143" y="427"/>
                      <a:pt x="4074" y="139"/>
                      <a:pt x="5032" y="139"/>
                    </a:cubicBezTo>
                    <a:close/>
                    <a:moveTo>
                      <a:pt x="4970" y="0"/>
                    </a:moveTo>
                    <a:cubicBezTo>
                      <a:pt x="4008" y="0"/>
                      <a:pt x="3074" y="297"/>
                      <a:pt x="2256" y="868"/>
                    </a:cubicBezTo>
                    <a:cubicBezTo>
                      <a:pt x="1204" y="1594"/>
                      <a:pt x="477" y="2722"/>
                      <a:pt x="251" y="4000"/>
                    </a:cubicBezTo>
                    <a:cubicBezTo>
                      <a:pt x="1" y="5279"/>
                      <a:pt x="276" y="6557"/>
                      <a:pt x="1028" y="7635"/>
                    </a:cubicBezTo>
                    <a:cubicBezTo>
                      <a:pt x="1755" y="8687"/>
                      <a:pt x="2883" y="9414"/>
                      <a:pt x="4136" y="9640"/>
                    </a:cubicBezTo>
                    <a:cubicBezTo>
                      <a:pt x="4437" y="9715"/>
                      <a:pt x="4738" y="9740"/>
                      <a:pt x="5038" y="9740"/>
                    </a:cubicBezTo>
                    <a:cubicBezTo>
                      <a:pt x="6016" y="9740"/>
                      <a:pt x="6968" y="9439"/>
                      <a:pt x="7795" y="8863"/>
                    </a:cubicBezTo>
                    <a:cubicBezTo>
                      <a:pt x="8848" y="8136"/>
                      <a:pt x="9575" y="7033"/>
                      <a:pt x="9800" y="5755"/>
                    </a:cubicBezTo>
                    <a:cubicBezTo>
                      <a:pt x="10051" y="4477"/>
                      <a:pt x="9775" y="3173"/>
                      <a:pt x="9023" y="2096"/>
                    </a:cubicBezTo>
                    <a:cubicBezTo>
                      <a:pt x="8296" y="1043"/>
                      <a:pt x="7169" y="316"/>
                      <a:pt x="5890" y="91"/>
                    </a:cubicBezTo>
                    <a:cubicBezTo>
                      <a:pt x="5583" y="30"/>
                      <a:pt x="5275" y="0"/>
                      <a:pt x="49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1"/>
            <p:cNvSpPr/>
            <p:nvPr/>
          </p:nvSpPr>
          <p:spPr>
            <a:xfrm>
              <a:off x="6331225" y="1"/>
              <a:ext cx="15674" cy="2307655"/>
            </a:xfrm>
            <a:custGeom>
              <a:rect b="b" l="l" r="r" t="t"/>
              <a:pathLst>
                <a:path extrusionOk="0" h="71856" w="828">
                  <a:moveTo>
                    <a:pt x="1" y="0"/>
                  </a:moveTo>
                  <a:lnTo>
                    <a:pt x="1" y="71855"/>
                  </a:lnTo>
                  <a:lnTo>
                    <a:pt x="828" y="71855"/>
                  </a:lnTo>
                  <a:lnTo>
                    <a:pt x="8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
            <p:cNvSpPr/>
            <p:nvPr/>
          </p:nvSpPr>
          <p:spPr>
            <a:xfrm>
              <a:off x="6400025" y="2211253"/>
              <a:ext cx="115352" cy="70722"/>
            </a:xfrm>
            <a:custGeom>
              <a:rect b="b" l="l" r="r" t="t"/>
              <a:pathLst>
                <a:path extrusionOk="0" h="3735" w="6092">
                  <a:moveTo>
                    <a:pt x="5114" y="0"/>
                  </a:moveTo>
                  <a:lnTo>
                    <a:pt x="1" y="1930"/>
                  </a:lnTo>
                  <a:lnTo>
                    <a:pt x="627" y="3735"/>
                  </a:lnTo>
                  <a:lnTo>
                    <a:pt x="6091" y="2732"/>
                  </a:lnTo>
                  <a:lnTo>
                    <a:pt x="5114" y="0"/>
                  </a:ln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
            <p:cNvSpPr/>
            <p:nvPr/>
          </p:nvSpPr>
          <p:spPr>
            <a:xfrm>
              <a:off x="6671477" y="2126784"/>
              <a:ext cx="371126" cy="638223"/>
            </a:xfrm>
            <a:custGeom>
              <a:rect b="b" l="l" r="r" t="t"/>
              <a:pathLst>
                <a:path extrusionOk="0" h="33706" w="19600">
                  <a:moveTo>
                    <a:pt x="16968" y="0"/>
                  </a:moveTo>
                  <a:cubicBezTo>
                    <a:pt x="16968" y="0"/>
                    <a:pt x="11229" y="1604"/>
                    <a:pt x="8096" y="5163"/>
                  </a:cubicBezTo>
                  <a:cubicBezTo>
                    <a:pt x="4963" y="8697"/>
                    <a:pt x="1" y="26993"/>
                    <a:pt x="1053" y="31153"/>
                  </a:cubicBezTo>
                  <a:cubicBezTo>
                    <a:pt x="1430" y="32651"/>
                    <a:pt x="2622" y="33706"/>
                    <a:pt x="4252" y="33706"/>
                  </a:cubicBezTo>
                  <a:cubicBezTo>
                    <a:pt x="7178" y="33706"/>
                    <a:pt x="11516" y="30308"/>
                    <a:pt x="15089" y="19975"/>
                  </a:cubicBezTo>
                  <a:cubicBezTo>
                    <a:pt x="19600" y="6943"/>
                    <a:pt x="16968" y="0"/>
                    <a:pt x="16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
            <p:cNvSpPr/>
            <p:nvPr/>
          </p:nvSpPr>
          <p:spPr>
            <a:xfrm>
              <a:off x="6387698" y="2238254"/>
              <a:ext cx="460348" cy="557560"/>
            </a:xfrm>
            <a:custGeom>
              <a:rect b="b" l="l" r="r" t="t"/>
              <a:pathLst>
                <a:path extrusionOk="0" h="29446" w="24312">
                  <a:moveTo>
                    <a:pt x="6863" y="1"/>
                  </a:moveTo>
                  <a:cubicBezTo>
                    <a:pt x="5019" y="1"/>
                    <a:pt x="1032" y="1481"/>
                    <a:pt x="552" y="2334"/>
                  </a:cubicBezTo>
                  <a:cubicBezTo>
                    <a:pt x="0" y="3311"/>
                    <a:pt x="9499" y="28374"/>
                    <a:pt x="15890" y="29326"/>
                  </a:cubicBezTo>
                  <a:cubicBezTo>
                    <a:pt x="16426" y="29408"/>
                    <a:pt x="16931" y="29445"/>
                    <a:pt x="17407" y="29445"/>
                  </a:cubicBezTo>
                  <a:cubicBezTo>
                    <a:pt x="22627" y="29445"/>
                    <a:pt x="24311" y="24940"/>
                    <a:pt x="24311" y="24940"/>
                  </a:cubicBezTo>
                  <a:cubicBezTo>
                    <a:pt x="24311" y="24940"/>
                    <a:pt x="8772" y="654"/>
                    <a:pt x="7519" y="103"/>
                  </a:cubicBezTo>
                  <a:cubicBezTo>
                    <a:pt x="7359" y="32"/>
                    <a:pt x="7134" y="1"/>
                    <a:pt x="68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
            <p:cNvSpPr/>
            <p:nvPr/>
          </p:nvSpPr>
          <p:spPr>
            <a:xfrm>
              <a:off x="6203082" y="2057690"/>
              <a:ext cx="293777" cy="218226"/>
            </a:xfrm>
            <a:custGeom>
              <a:rect b="b" l="l" r="r" t="t"/>
              <a:pathLst>
                <a:path extrusionOk="0" h="11525" w="15515">
                  <a:moveTo>
                    <a:pt x="3921" y="1"/>
                  </a:moveTo>
                  <a:cubicBezTo>
                    <a:pt x="3165" y="1"/>
                    <a:pt x="3357" y="1071"/>
                    <a:pt x="3610" y="1343"/>
                  </a:cubicBezTo>
                  <a:cubicBezTo>
                    <a:pt x="3936" y="1694"/>
                    <a:pt x="5164" y="2195"/>
                    <a:pt x="5164" y="2195"/>
                  </a:cubicBezTo>
                  <a:cubicBezTo>
                    <a:pt x="5164" y="2195"/>
                    <a:pt x="2983" y="2296"/>
                    <a:pt x="2181" y="2647"/>
                  </a:cubicBezTo>
                  <a:cubicBezTo>
                    <a:pt x="1379" y="2972"/>
                    <a:pt x="327" y="3524"/>
                    <a:pt x="878" y="4401"/>
                  </a:cubicBezTo>
                  <a:cubicBezTo>
                    <a:pt x="1454" y="5303"/>
                    <a:pt x="1003" y="5353"/>
                    <a:pt x="502" y="6080"/>
                  </a:cubicBezTo>
                  <a:cubicBezTo>
                    <a:pt x="1" y="6807"/>
                    <a:pt x="452" y="7810"/>
                    <a:pt x="953" y="8236"/>
                  </a:cubicBezTo>
                  <a:cubicBezTo>
                    <a:pt x="1454" y="8687"/>
                    <a:pt x="978" y="9965"/>
                    <a:pt x="2181" y="10241"/>
                  </a:cubicBezTo>
                  <a:cubicBezTo>
                    <a:pt x="3384" y="10516"/>
                    <a:pt x="2657" y="10917"/>
                    <a:pt x="3560" y="11343"/>
                  </a:cubicBezTo>
                  <a:cubicBezTo>
                    <a:pt x="3813" y="11473"/>
                    <a:pt x="4244" y="11524"/>
                    <a:pt x="4741" y="11524"/>
                  </a:cubicBezTo>
                  <a:cubicBezTo>
                    <a:pt x="5968" y="11524"/>
                    <a:pt x="7592" y="11214"/>
                    <a:pt x="7896" y="11018"/>
                  </a:cubicBezTo>
                  <a:cubicBezTo>
                    <a:pt x="8322" y="10742"/>
                    <a:pt x="8221" y="9890"/>
                    <a:pt x="8221" y="9890"/>
                  </a:cubicBezTo>
                  <a:lnTo>
                    <a:pt x="8221" y="9890"/>
                  </a:lnTo>
                  <a:cubicBezTo>
                    <a:pt x="8222" y="9890"/>
                    <a:pt x="9156" y="10112"/>
                    <a:pt x="9861" y="10112"/>
                  </a:cubicBezTo>
                  <a:cubicBezTo>
                    <a:pt x="10072" y="10112"/>
                    <a:pt x="10263" y="10092"/>
                    <a:pt x="10402" y="10040"/>
                  </a:cubicBezTo>
                  <a:cubicBezTo>
                    <a:pt x="10978" y="9815"/>
                    <a:pt x="15515" y="8110"/>
                    <a:pt x="15515" y="8110"/>
                  </a:cubicBezTo>
                  <a:cubicBezTo>
                    <a:pt x="15515" y="8110"/>
                    <a:pt x="14337" y="5053"/>
                    <a:pt x="12683" y="3649"/>
                  </a:cubicBezTo>
                  <a:cubicBezTo>
                    <a:pt x="11003" y="2221"/>
                    <a:pt x="6617" y="1293"/>
                    <a:pt x="4838" y="316"/>
                  </a:cubicBezTo>
                  <a:cubicBezTo>
                    <a:pt x="4438" y="91"/>
                    <a:pt x="4140" y="1"/>
                    <a:pt x="39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
            <p:cNvSpPr/>
            <p:nvPr/>
          </p:nvSpPr>
          <p:spPr>
            <a:xfrm>
              <a:off x="6287551" y="2232555"/>
              <a:ext cx="77861" cy="39461"/>
            </a:xfrm>
            <a:custGeom>
              <a:rect b="b" l="l" r="r" t="t"/>
              <a:pathLst>
                <a:path extrusionOk="0" h="2084" w="4112">
                  <a:moveTo>
                    <a:pt x="2898" y="0"/>
                  </a:moveTo>
                  <a:cubicBezTo>
                    <a:pt x="2410" y="0"/>
                    <a:pt x="1814" y="145"/>
                    <a:pt x="1229" y="279"/>
                  </a:cubicBezTo>
                  <a:cubicBezTo>
                    <a:pt x="778" y="404"/>
                    <a:pt x="327" y="504"/>
                    <a:pt x="1" y="529"/>
                  </a:cubicBezTo>
                  <a:lnTo>
                    <a:pt x="26" y="955"/>
                  </a:lnTo>
                  <a:cubicBezTo>
                    <a:pt x="402" y="930"/>
                    <a:pt x="853" y="805"/>
                    <a:pt x="1329" y="705"/>
                  </a:cubicBezTo>
                  <a:cubicBezTo>
                    <a:pt x="1892" y="560"/>
                    <a:pt x="2495" y="401"/>
                    <a:pt x="2927" y="401"/>
                  </a:cubicBezTo>
                  <a:cubicBezTo>
                    <a:pt x="3091" y="401"/>
                    <a:pt x="3231" y="424"/>
                    <a:pt x="3334" y="479"/>
                  </a:cubicBezTo>
                  <a:cubicBezTo>
                    <a:pt x="3435" y="529"/>
                    <a:pt x="3485" y="605"/>
                    <a:pt x="3535" y="705"/>
                  </a:cubicBezTo>
                  <a:cubicBezTo>
                    <a:pt x="3635" y="1056"/>
                    <a:pt x="3359" y="1657"/>
                    <a:pt x="3259" y="1883"/>
                  </a:cubicBezTo>
                  <a:lnTo>
                    <a:pt x="3635" y="2083"/>
                  </a:lnTo>
                  <a:cubicBezTo>
                    <a:pt x="3685" y="1983"/>
                    <a:pt x="4111" y="1156"/>
                    <a:pt x="3911" y="580"/>
                  </a:cubicBezTo>
                  <a:cubicBezTo>
                    <a:pt x="3861" y="379"/>
                    <a:pt x="3735" y="204"/>
                    <a:pt x="3535" y="128"/>
                  </a:cubicBezTo>
                  <a:cubicBezTo>
                    <a:pt x="3359" y="37"/>
                    <a:pt x="3142"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
            <p:cNvSpPr/>
            <p:nvPr/>
          </p:nvSpPr>
          <p:spPr>
            <a:xfrm>
              <a:off x="6279958" y="2201767"/>
              <a:ext cx="87347" cy="39404"/>
            </a:xfrm>
            <a:custGeom>
              <a:rect b="b" l="l" r="r" t="t"/>
              <a:pathLst>
                <a:path extrusionOk="0" h="2081" w="4613">
                  <a:moveTo>
                    <a:pt x="1" y="0"/>
                  </a:moveTo>
                  <a:lnTo>
                    <a:pt x="1" y="426"/>
                  </a:lnTo>
                  <a:cubicBezTo>
                    <a:pt x="389" y="439"/>
                    <a:pt x="753" y="445"/>
                    <a:pt x="1088" y="445"/>
                  </a:cubicBezTo>
                  <a:cubicBezTo>
                    <a:pt x="1423" y="445"/>
                    <a:pt x="1730" y="439"/>
                    <a:pt x="2006" y="426"/>
                  </a:cubicBezTo>
                  <a:cubicBezTo>
                    <a:pt x="3034" y="426"/>
                    <a:pt x="3685" y="426"/>
                    <a:pt x="4036" y="677"/>
                  </a:cubicBezTo>
                  <a:cubicBezTo>
                    <a:pt x="4111" y="727"/>
                    <a:pt x="4136" y="802"/>
                    <a:pt x="4161" y="877"/>
                  </a:cubicBezTo>
                  <a:cubicBezTo>
                    <a:pt x="4186" y="1178"/>
                    <a:pt x="3811" y="1654"/>
                    <a:pt x="3685" y="1779"/>
                  </a:cubicBezTo>
                  <a:lnTo>
                    <a:pt x="3986" y="2080"/>
                  </a:lnTo>
                  <a:cubicBezTo>
                    <a:pt x="4061" y="2005"/>
                    <a:pt x="4613" y="1404"/>
                    <a:pt x="4562" y="852"/>
                  </a:cubicBezTo>
                  <a:cubicBezTo>
                    <a:pt x="4562" y="627"/>
                    <a:pt x="4462" y="451"/>
                    <a:pt x="4287" y="326"/>
                  </a:cubicBezTo>
                  <a:cubicBezTo>
                    <a:pt x="3934" y="71"/>
                    <a:pt x="3411" y="15"/>
                    <a:pt x="2672" y="15"/>
                  </a:cubicBezTo>
                  <a:cubicBezTo>
                    <a:pt x="2467" y="15"/>
                    <a:pt x="2245" y="20"/>
                    <a:pt x="2006" y="25"/>
                  </a:cubicBezTo>
                  <a:cubicBezTo>
                    <a:pt x="1430" y="25"/>
                    <a:pt x="778" y="2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
            <p:cNvSpPr/>
            <p:nvPr/>
          </p:nvSpPr>
          <p:spPr>
            <a:xfrm>
              <a:off x="6259092" y="2155243"/>
              <a:ext cx="112966" cy="55082"/>
            </a:xfrm>
            <a:custGeom>
              <a:rect b="b" l="l" r="r" t="t"/>
              <a:pathLst>
                <a:path extrusionOk="0" h="2909" w="5966">
                  <a:moveTo>
                    <a:pt x="25" y="1"/>
                  </a:moveTo>
                  <a:lnTo>
                    <a:pt x="0" y="427"/>
                  </a:lnTo>
                  <a:cubicBezTo>
                    <a:pt x="25" y="427"/>
                    <a:pt x="3233" y="627"/>
                    <a:pt x="4085" y="803"/>
                  </a:cubicBezTo>
                  <a:cubicBezTo>
                    <a:pt x="4236" y="853"/>
                    <a:pt x="4386" y="878"/>
                    <a:pt x="4537" y="903"/>
                  </a:cubicBezTo>
                  <a:cubicBezTo>
                    <a:pt x="5238" y="1028"/>
                    <a:pt x="5539" y="1104"/>
                    <a:pt x="5539" y="1680"/>
                  </a:cubicBezTo>
                  <a:cubicBezTo>
                    <a:pt x="5539" y="2382"/>
                    <a:pt x="4136" y="2482"/>
                    <a:pt x="4111" y="2482"/>
                  </a:cubicBezTo>
                  <a:lnTo>
                    <a:pt x="4136" y="2908"/>
                  </a:lnTo>
                  <a:cubicBezTo>
                    <a:pt x="4211" y="2883"/>
                    <a:pt x="5965" y="2808"/>
                    <a:pt x="5965" y="1680"/>
                  </a:cubicBezTo>
                  <a:cubicBezTo>
                    <a:pt x="5965" y="728"/>
                    <a:pt x="5263" y="602"/>
                    <a:pt x="4612" y="477"/>
                  </a:cubicBezTo>
                  <a:cubicBezTo>
                    <a:pt x="4461" y="452"/>
                    <a:pt x="4336" y="427"/>
                    <a:pt x="4186" y="402"/>
                  </a:cubicBezTo>
                  <a:cubicBezTo>
                    <a:pt x="3283" y="201"/>
                    <a:pt x="176" y="1"/>
                    <a:pt x="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
            <p:cNvSpPr/>
            <p:nvPr/>
          </p:nvSpPr>
          <p:spPr>
            <a:xfrm>
              <a:off x="6277591" y="2114438"/>
              <a:ext cx="90661" cy="57922"/>
            </a:xfrm>
            <a:custGeom>
              <a:rect b="b" l="l" r="r" t="t"/>
              <a:pathLst>
                <a:path extrusionOk="0" h="3059" w="4788">
                  <a:moveTo>
                    <a:pt x="251" y="0"/>
                  </a:moveTo>
                  <a:lnTo>
                    <a:pt x="1" y="351"/>
                  </a:lnTo>
                  <a:cubicBezTo>
                    <a:pt x="477" y="652"/>
                    <a:pt x="778" y="677"/>
                    <a:pt x="1905" y="802"/>
                  </a:cubicBezTo>
                  <a:lnTo>
                    <a:pt x="2281" y="853"/>
                  </a:lnTo>
                  <a:cubicBezTo>
                    <a:pt x="3535" y="978"/>
                    <a:pt x="4337" y="1454"/>
                    <a:pt x="4286" y="2031"/>
                  </a:cubicBezTo>
                  <a:cubicBezTo>
                    <a:pt x="4236" y="2532"/>
                    <a:pt x="3560" y="2632"/>
                    <a:pt x="3535" y="2632"/>
                  </a:cubicBezTo>
                  <a:lnTo>
                    <a:pt x="3585" y="3058"/>
                  </a:lnTo>
                  <a:cubicBezTo>
                    <a:pt x="3635" y="3033"/>
                    <a:pt x="4612" y="2908"/>
                    <a:pt x="4687" y="2081"/>
                  </a:cubicBezTo>
                  <a:cubicBezTo>
                    <a:pt x="4788" y="1229"/>
                    <a:pt x="3860" y="602"/>
                    <a:pt x="2331" y="427"/>
                  </a:cubicBezTo>
                  <a:lnTo>
                    <a:pt x="1956" y="401"/>
                  </a:lnTo>
                  <a:cubicBezTo>
                    <a:pt x="853" y="276"/>
                    <a:pt x="627" y="251"/>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
            <p:cNvSpPr/>
            <p:nvPr/>
          </p:nvSpPr>
          <p:spPr>
            <a:xfrm>
              <a:off x="6297530" y="2096886"/>
              <a:ext cx="48890" cy="39404"/>
            </a:xfrm>
            <a:custGeom>
              <a:rect b="b" l="l" r="r" t="t"/>
              <a:pathLst>
                <a:path extrusionOk="0" h="2081" w="2582">
                  <a:moveTo>
                    <a:pt x="351" y="0"/>
                  </a:moveTo>
                  <a:lnTo>
                    <a:pt x="0" y="251"/>
                  </a:lnTo>
                  <a:cubicBezTo>
                    <a:pt x="50" y="326"/>
                    <a:pt x="1228" y="1805"/>
                    <a:pt x="2482" y="2080"/>
                  </a:cubicBezTo>
                  <a:lnTo>
                    <a:pt x="2582" y="1679"/>
                  </a:lnTo>
                  <a:cubicBezTo>
                    <a:pt x="1479" y="1429"/>
                    <a:pt x="351"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
            <p:cNvSpPr/>
            <p:nvPr/>
          </p:nvSpPr>
          <p:spPr>
            <a:xfrm>
              <a:off x="6358747" y="2152403"/>
              <a:ext cx="55063" cy="62656"/>
            </a:xfrm>
            <a:custGeom>
              <a:rect b="b" l="l" r="r" t="t"/>
              <a:pathLst>
                <a:path extrusionOk="0" h="3309" w="2908">
                  <a:moveTo>
                    <a:pt x="401" y="0"/>
                  </a:moveTo>
                  <a:lnTo>
                    <a:pt x="0" y="101"/>
                  </a:lnTo>
                  <a:cubicBezTo>
                    <a:pt x="25" y="201"/>
                    <a:pt x="602" y="2808"/>
                    <a:pt x="2807" y="3309"/>
                  </a:cubicBezTo>
                  <a:lnTo>
                    <a:pt x="2908" y="2908"/>
                  </a:lnTo>
                  <a:cubicBezTo>
                    <a:pt x="978" y="2457"/>
                    <a:pt x="426" y="26"/>
                    <a:pt x="4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
            <p:cNvSpPr/>
            <p:nvPr/>
          </p:nvSpPr>
          <p:spPr>
            <a:xfrm>
              <a:off x="6864633" y="2094727"/>
              <a:ext cx="596074" cy="1086547"/>
            </a:xfrm>
            <a:custGeom>
              <a:rect b="b" l="l" r="r" t="t"/>
              <a:pathLst>
                <a:path extrusionOk="0" h="57383" w="31480">
                  <a:moveTo>
                    <a:pt x="14603" y="1"/>
                  </a:moveTo>
                  <a:cubicBezTo>
                    <a:pt x="8055" y="1"/>
                    <a:pt x="0" y="3008"/>
                    <a:pt x="0" y="9062"/>
                  </a:cubicBezTo>
                  <a:cubicBezTo>
                    <a:pt x="0" y="24199"/>
                    <a:pt x="1980" y="56731"/>
                    <a:pt x="1980" y="56731"/>
                  </a:cubicBezTo>
                  <a:cubicBezTo>
                    <a:pt x="1980" y="56731"/>
                    <a:pt x="3225" y="57383"/>
                    <a:pt x="6356" y="57383"/>
                  </a:cubicBezTo>
                  <a:cubicBezTo>
                    <a:pt x="10644" y="57383"/>
                    <a:pt x="18470" y="56160"/>
                    <a:pt x="31479" y="50365"/>
                  </a:cubicBezTo>
                  <a:cubicBezTo>
                    <a:pt x="31479" y="50365"/>
                    <a:pt x="27720" y="7909"/>
                    <a:pt x="21955" y="2094"/>
                  </a:cubicBezTo>
                  <a:cubicBezTo>
                    <a:pt x="20569" y="700"/>
                    <a:pt x="17761" y="1"/>
                    <a:pt x="146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
            <p:cNvSpPr/>
            <p:nvPr/>
          </p:nvSpPr>
          <p:spPr>
            <a:xfrm>
              <a:off x="7499599" y="4203897"/>
              <a:ext cx="410984" cy="376125"/>
            </a:xfrm>
            <a:custGeom>
              <a:rect b="b" l="l" r="r" t="t"/>
              <a:pathLst>
                <a:path extrusionOk="0" h="19864" w="21705">
                  <a:moveTo>
                    <a:pt x="15251" y="1"/>
                  </a:moveTo>
                  <a:cubicBezTo>
                    <a:pt x="14045" y="1"/>
                    <a:pt x="9800" y="5742"/>
                    <a:pt x="9800" y="5742"/>
                  </a:cubicBezTo>
                  <a:cubicBezTo>
                    <a:pt x="8722" y="8574"/>
                    <a:pt x="11203" y="10730"/>
                    <a:pt x="6717" y="12910"/>
                  </a:cubicBezTo>
                  <a:cubicBezTo>
                    <a:pt x="0" y="16168"/>
                    <a:pt x="251" y="19477"/>
                    <a:pt x="3634" y="19853"/>
                  </a:cubicBezTo>
                  <a:cubicBezTo>
                    <a:pt x="3690" y="19860"/>
                    <a:pt x="3755" y="19863"/>
                    <a:pt x="3829" y="19863"/>
                  </a:cubicBezTo>
                  <a:cubicBezTo>
                    <a:pt x="5062" y="19863"/>
                    <a:pt x="8807" y="18874"/>
                    <a:pt x="12306" y="16770"/>
                  </a:cubicBezTo>
                  <a:cubicBezTo>
                    <a:pt x="17218" y="13813"/>
                    <a:pt x="21379" y="9427"/>
                    <a:pt x="21529" y="7622"/>
                  </a:cubicBezTo>
                  <a:cubicBezTo>
                    <a:pt x="21705" y="5266"/>
                    <a:pt x="16442" y="103"/>
                    <a:pt x="15289" y="3"/>
                  </a:cubicBezTo>
                  <a:cubicBezTo>
                    <a:pt x="15276" y="2"/>
                    <a:pt x="15264" y="1"/>
                    <a:pt x="152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
            <p:cNvSpPr/>
            <p:nvPr/>
          </p:nvSpPr>
          <p:spPr>
            <a:xfrm>
              <a:off x="7635799" y="4137984"/>
              <a:ext cx="151404" cy="178443"/>
            </a:xfrm>
            <a:custGeom>
              <a:rect b="b" l="l" r="r" t="t"/>
              <a:pathLst>
                <a:path extrusionOk="0" h="9424" w="7996">
                  <a:moveTo>
                    <a:pt x="4211" y="0"/>
                  </a:moveTo>
                  <a:lnTo>
                    <a:pt x="0" y="6191"/>
                  </a:lnTo>
                  <a:lnTo>
                    <a:pt x="3058" y="9424"/>
                  </a:lnTo>
                  <a:cubicBezTo>
                    <a:pt x="3534" y="9374"/>
                    <a:pt x="5113" y="9123"/>
                    <a:pt x="6442" y="7770"/>
                  </a:cubicBezTo>
                  <a:cubicBezTo>
                    <a:pt x="7870" y="6266"/>
                    <a:pt x="7995" y="4461"/>
                    <a:pt x="7995" y="4035"/>
                  </a:cubicBezTo>
                  <a:cubicBezTo>
                    <a:pt x="6742" y="2682"/>
                    <a:pt x="5464" y="1329"/>
                    <a:pt x="4211" y="0"/>
                  </a:cubicBez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
            <p:cNvSpPr/>
            <p:nvPr/>
          </p:nvSpPr>
          <p:spPr>
            <a:xfrm>
              <a:off x="6929637" y="3098585"/>
              <a:ext cx="426700" cy="727331"/>
            </a:xfrm>
            <a:custGeom>
              <a:rect b="b" l="l" r="r" t="t"/>
              <a:pathLst>
                <a:path extrusionOk="0" h="38412" w="22535">
                  <a:moveTo>
                    <a:pt x="12339" y="0"/>
                  </a:moveTo>
                  <a:cubicBezTo>
                    <a:pt x="6673" y="0"/>
                    <a:pt x="1" y="11484"/>
                    <a:pt x="1" y="11484"/>
                  </a:cubicBezTo>
                  <a:cubicBezTo>
                    <a:pt x="1" y="11484"/>
                    <a:pt x="6643" y="35419"/>
                    <a:pt x="11655" y="37750"/>
                  </a:cubicBezTo>
                  <a:cubicBezTo>
                    <a:pt x="12538" y="38159"/>
                    <a:pt x="13469" y="38412"/>
                    <a:pt x="14380" y="38412"/>
                  </a:cubicBezTo>
                  <a:cubicBezTo>
                    <a:pt x="18666" y="38412"/>
                    <a:pt x="22534" y="32814"/>
                    <a:pt x="19124" y="11484"/>
                  </a:cubicBezTo>
                  <a:cubicBezTo>
                    <a:pt x="17754" y="2871"/>
                    <a:pt x="15172" y="0"/>
                    <a:pt x="123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
            <p:cNvSpPr/>
            <p:nvPr/>
          </p:nvSpPr>
          <p:spPr>
            <a:xfrm>
              <a:off x="7132753" y="3528637"/>
              <a:ext cx="656344" cy="777357"/>
            </a:xfrm>
            <a:custGeom>
              <a:rect b="b" l="l" r="r" t="t"/>
              <a:pathLst>
                <a:path extrusionOk="0" h="41054" w="34663">
                  <a:moveTo>
                    <a:pt x="8096" y="1"/>
                  </a:moveTo>
                  <a:lnTo>
                    <a:pt x="1" y="14387"/>
                  </a:lnTo>
                  <a:lnTo>
                    <a:pt x="27871" y="41053"/>
                  </a:lnTo>
                  <a:lnTo>
                    <a:pt x="34663" y="33710"/>
                  </a:lnTo>
                  <a:lnTo>
                    <a:pt x="809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
            <p:cNvSpPr/>
            <p:nvPr/>
          </p:nvSpPr>
          <p:spPr>
            <a:xfrm>
              <a:off x="6894531" y="3036043"/>
              <a:ext cx="566175" cy="145231"/>
            </a:xfrm>
            <a:custGeom>
              <a:rect b="b" l="l" r="r" t="t"/>
              <a:pathLst>
                <a:path extrusionOk="0" h="7670" w="29901">
                  <a:moveTo>
                    <a:pt x="0" y="0"/>
                  </a:moveTo>
                  <a:cubicBezTo>
                    <a:pt x="226" y="4286"/>
                    <a:pt x="401" y="7018"/>
                    <a:pt x="401" y="7018"/>
                  </a:cubicBezTo>
                  <a:cubicBezTo>
                    <a:pt x="401" y="7018"/>
                    <a:pt x="1646" y="7670"/>
                    <a:pt x="4777" y="7670"/>
                  </a:cubicBezTo>
                  <a:cubicBezTo>
                    <a:pt x="9065" y="7670"/>
                    <a:pt x="16891" y="6447"/>
                    <a:pt x="29900" y="652"/>
                  </a:cubicBezTo>
                  <a:cubicBezTo>
                    <a:pt x="29900" y="652"/>
                    <a:pt x="29875" y="426"/>
                    <a:pt x="298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
            <p:cNvSpPr/>
            <p:nvPr/>
          </p:nvSpPr>
          <p:spPr>
            <a:xfrm>
              <a:off x="6868893" y="1341417"/>
              <a:ext cx="61236" cy="44062"/>
            </a:xfrm>
            <a:custGeom>
              <a:rect b="b" l="l" r="r" t="t"/>
              <a:pathLst>
                <a:path extrusionOk="0" h="2327" w="3234">
                  <a:moveTo>
                    <a:pt x="1739" y="0"/>
                  </a:moveTo>
                  <a:cubicBezTo>
                    <a:pt x="1638" y="0"/>
                    <a:pt x="1535" y="8"/>
                    <a:pt x="1429" y="23"/>
                  </a:cubicBezTo>
                  <a:cubicBezTo>
                    <a:pt x="602" y="174"/>
                    <a:pt x="1" y="775"/>
                    <a:pt x="101" y="1402"/>
                  </a:cubicBezTo>
                  <a:cubicBezTo>
                    <a:pt x="211" y="1951"/>
                    <a:pt x="802" y="2327"/>
                    <a:pt x="1504" y="2327"/>
                  </a:cubicBezTo>
                  <a:cubicBezTo>
                    <a:pt x="1602" y="2327"/>
                    <a:pt x="1703" y="2319"/>
                    <a:pt x="1805" y="2304"/>
                  </a:cubicBezTo>
                  <a:cubicBezTo>
                    <a:pt x="2632" y="2154"/>
                    <a:pt x="3234" y="1552"/>
                    <a:pt x="3134" y="926"/>
                  </a:cubicBezTo>
                  <a:cubicBezTo>
                    <a:pt x="3046" y="376"/>
                    <a:pt x="2457" y="0"/>
                    <a:pt x="17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
            <p:cNvSpPr/>
            <p:nvPr/>
          </p:nvSpPr>
          <p:spPr>
            <a:xfrm>
              <a:off x="6960501" y="1896137"/>
              <a:ext cx="148545" cy="245076"/>
            </a:xfrm>
            <a:custGeom>
              <a:rect b="b" l="l" r="r" t="t"/>
              <a:pathLst>
                <a:path extrusionOk="0" h="12943" w="7845">
                  <a:moveTo>
                    <a:pt x="5965" y="1"/>
                  </a:moveTo>
                  <a:lnTo>
                    <a:pt x="0" y="978"/>
                  </a:lnTo>
                  <a:cubicBezTo>
                    <a:pt x="50" y="1103"/>
                    <a:pt x="100" y="1229"/>
                    <a:pt x="150" y="1354"/>
                  </a:cubicBezTo>
                  <a:cubicBezTo>
                    <a:pt x="802" y="2858"/>
                    <a:pt x="1504" y="4913"/>
                    <a:pt x="1805" y="7419"/>
                  </a:cubicBezTo>
                  <a:cubicBezTo>
                    <a:pt x="1855" y="7770"/>
                    <a:pt x="1880" y="8096"/>
                    <a:pt x="1905" y="8422"/>
                  </a:cubicBezTo>
                  <a:cubicBezTo>
                    <a:pt x="2030" y="9951"/>
                    <a:pt x="1980" y="11304"/>
                    <a:pt x="1880" y="12432"/>
                  </a:cubicBezTo>
                  <a:cubicBezTo>
                    <a:pt x="2227" y="12595"/>
                    <a:pt x="3042" y="12942"/>
                    <a:pt x="4132" y="12942"/>
                  </a:cubicBezTo>
                  <a:cubicBezTo>
                    <a:pt x="4379" y="12942"/>
                    <a:pt x="4640" y="12924"/>
                    <a:pt x="4912" y="12883"/>
                  </a:cubicBezTo>
                  <a:cubicBezTo>
                    <a:pt x="6516" y="12657"/>
                    <a:pt x="7519" y="11780"/>
                    <a:pt x="7845" y="11454"/>
                  </a:cubicBezTo>
                  <a:cubicBezTo>
                    <a:pt x="7193" y="10377"/>
                    <a:pt x="6366" y="8722"/>
                    <a:pt x="5915" y="6567"/>
                  </a:cubicBezTo>
                  <a:cubicBezTo>
                    <a:pt x="5790" y="6016"/>
                    <a:pt x="5714" y="5489"/>
                    <a:pt x="5664" y="4988"/>
                  </a:cubicBezTo>
                  <a:cubicBezTo>
                    <a:pt x="5464" y="2858"/>
                    <a:pt x="5739" y="1103"/>
                    <a:pt x="5965" y="1"/>
                  </a:cubicBez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
            <p:cNvSpPr/>
            <p:nvPr/>
          </p:nvSpPr>
          <p:spPr>
            <a:xfrm>
              <a:off x="6963341" y="1896137"/>
              <a:ext cx="110107" cy="159471"/>
            </a:xfrm>
            <a:custGeom>
              <a:rect b="b" l="l" r="r" t="t"/>
              <a:pathLst>
                <a:path extrusionOk="0" h="8422" w="5815">
                  <a:moveTo>
                    <a:pt x="5815" y="1"/>
                  </a:moveTo>
                  <a:lnTo>
                    <a:pt x="502" y="878"/>
                  </a:lnTo>
                  <a:cubicBezTo>
                    <a:pt x="351" y="1003"/>
                    <a:pt x="201" y="1179"/>
                    <a:pt x="0" y="1354"/>
                  </a:cubicBezTo>
                  <a:cubicBezTo>
                    <a:pt x="652" y="2858"/>
                    <a:pt x="1354" y="4913"/>
                    <a:pt x="1655" y="7419"/>
                  </a:cubicBezTo>
                  <a:cubicBezTo>
                    <a:pt x="1705" y="7770"/>
                    <a:pt x="1730" y="8096"/>
                    <a:pt x="1755" y="8422"/>
                  </a:cubicBezTo>
                  <a:cubicBezTo>
                    <a:pt x="3509" y="7519"/>
                    <a:pt x="4712" y="6266"/>
                    <a:pt x="5514" y="4988"/>
                  </a:cubicBezTo>
                  <a:cubicBezTo>
                    <a:pt x="5314" y="2858"/>
                    <a:pt x="5589" y="1103"/>
                    <a:pt x="5815" y="1"/>
                  </a:cubicBezTo>
                  <a:close/>
                </a:path>
              </a:pathLst>
            </a:custGeom>
            <a:solidFill>
              <a:srgbClr val="B777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
            <p:cNvSpPr/>
            <p:nvPr/>
          </p:nvSpPr>
          <p:spPr>
            <a:xfrm>
              <a:off x="6724154" y="1717239"/>
              <a:ext cx="101113" cy="101643"/>
            </a:xfrm>
            <a:custGeom>
              <a:rect b="b" l="l" r="r" t="t"/>
              <a:pathLst>
                <a:path extrusionOk="0" h="5368" w="5340">
                  <a:moveTo>
                    <a:pt x="2221" y="0"/>
                  </a:moveTo>
                  <a:cubicBezTo>
                    <a:pt x="2124" y="0"/>
                    <a:pt x="2027" y="9"/>
                    <a:pt x="1931" y="25"/>
                  </a:cubicBezTo>
                  <a:cubicBezTo>
                    <a:pt x="753" y="251"/>
                    <a:pt x="1" y="1654"/>
                    <a:pt x="302" y="3183"/>
                  </a:cubicBezTo>
                  <a:cubicBezTo>
                    <a:pt x="550" y="4560"/>
                    <a:pt x="2507" y="5368"/>
                    <a:pt x="3754" y="5368"/>
                  </a:cubicBezTo>
                  <a:cubicBezTo>
                    <a:pt x="3891" y="5368"/>
                    <a:pt x="4019" y="5358"/>
                    <a:pt x="4136" y="5338"/>
                  </a:cubicBezTo>
                  <a:cubicBezTo>
                    <a:pt x="5339" y="5113"/>
                    <a:pt x="4863" y="3910"/>
                    <a:pt x="4587" y="2381"/>
                  </a:cubicBezTo>
                  <a:cubicBezTo>
                    <a:pt x="4334" y="1001"/>
                    <a:pt x="3300" y="0"/>
                    <a:pt x="2221" y="0"/>
                  </a:cubicBez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
            <p:cNvSpPr/>
            <p:nvPr/>
          </p:nvSpPr>
          <p:spPr>
            <a:xfrm>
              <a:off x="6727252" y="1441137"/>
              <a:ext cx="466306" cy="554133"/>
            </a:xfrm>
            <a:custGeom>
              <a:rect b="b" l="l" r="r" t="t"/>
              <a:pathLst>
                <a:path extrusionOk="0" h="29265" w="25565">
                  <a:moveTo>
                    <a:pt x="12478" y="0"/>
                  </a:moveTo>
                  <a:cubicBezTo>
                    <a:pt x="11785" y="0"/>
                    <a:pt x="11082" y="64"/>
                    <a:pt x="10376" y="195"/>
                  </a:cubicBezTo>
                  <a:cubicBezTo>
                    <a:pt x="4136" y="1348"/>
                    <a:pt x="0" y="7212"/>
                    <a:pt x="1479" y="15233"/>
                  </a:cubicBezTo>
                  <a:cubicBezTo>
                    <a:pt x="2862" y="22709"/>
                    <a:pt x="9372" y="29264"/>
                    <a:pt x="14658" y="29264"/>
                  </a:cubicBezTo>
                  <a:cubicBezTo>
                    <a:pt x="15025" y="29264"/>
                    <a:pt x="15387" y="29233"/>
                    <a:pt x="15740" y="29167"/>
                  </a:cubicBezTo>
                  <a:cubicBezTo>
                    <a:pt x="20251" y="28315"/>
                    <a:pt x="25564" y="19042"/>
                    <a:pt x="24086" y="11047"/>
                  </a:cubicBezTo>
                  <a:cubicBezTo>
                    <a:pt x="22774" y="3956"/>
                    <a:pt x="17914" y="0"/>
                    <a:pt x="12478" y="0"/>
                  </a:cubicBez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
            <p:cNvSpPr/>
            <p:nvPr/>
          </p:nvSpPr>
          <p:spPr>
            <a:xfrm>
              <a:off x="7149778" y="1638093"/>
              <a:ext cx="92081" cy="109293"/>
            </a:xfrm>
            <a:custGeom>
              <a:rect b="b" l="l" r="r" t="t"/>
              <a:pathLst>
                <a:path extrusionOk="0" h="5772" w="4863">
                  <a:moveTo>
                    <a:pt x="2251" y="1"/>
                  </a:moveTo>
                  <a:cubicBezTo>
                    <a:pt x="2145" y="1"/>
                    <a:pt x="2038" y="11"/>
                    <a:pt x="1931" y="31"/>
                  </a:cubicBezTo>
                  <a:cubicBezTo>
                    <a:pt x="728" y="232"/>
                    <a:pt x="1" y="1660"/>
                    <a:pt x="276" y="3164"/>
                  </a:cubicBezTo>
                  <a:cubicBezTo>
                    <a:pt x="531" y="4574"/>
                    <a:pt x="572" y="5772"/>
                    <a:pt x="1501" y="5772"/>
                  </a:cubicBezTo>
                  <a:cubicBezTo>
                    <a:pt x="1579" y="5772"/>
                    <a:pt x="1664" y="5763"/>
                    <a:pt x="1755" y="5746"/>
                  </a:cubicBezTo>
                  <a:cubicBezTo>
                    <a:pt x="2933" y="5545"/>
                    <a:pt x="4863" y="3891"/>
                    <a:pt x="4587" y="2387"/>
                  </a:cubicBezTo>
                  <a:cubicBezTo>
                    <a:pt x="4337" y="997"/>
                    <a:pt x="3319" y="1"/>
                    <a:pt x="2251" y="1"/>
                  </a:cubicBez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
            <p:cNvSpPr/>
            <p:nvPr/>
          </p:nvSpPr>
          <p:spPr>
            <a:xfrm>
              <a:off x="6720850" y="1368350"/>
              <a:ext cx="406916" cy="233563"/>
            </a:xfrm>
            <a:custGeom>
              <a:rect b="b" l="l" r="r" t="t"/>
              <a:pathLst>
                <a:path extrusionOk="0" h="12335" w="22309">
                  <a:moveTo>
                    <a:pt x="11972" y="0"/>
                  </a:moveTo>
                  <a:cubicBezTo>
                    <a:pt x="11122" y="0"/>
                    <a:pt x="10222" y="103"/>
                    <a:pt x="9274" y="330"/>
                  </a:cubicBezTo>
                  <a:cubicBezTo>
                    <a:pt x="0" y="2535"/>
                    <a:pt x="1479" y="12335"/>
                    <a:pt x="1479" y="12335"/>
                  </a:cubicBezTo>
                  <a:cubicBezTo>
                    <a:pt x="7848" y="8688"/>
                    <a:pt x="12948" y="7773"/>
                    <a:pt x="16462" y="7773"/>
                  </a:cubicBezTo>
                  <a:cubicBezTo>
                    <a:pt x="20000" y="7773"/>
                    <a:pt x="21930" y="8701"/>
                    <a:pt x="21930" y="8701"/>
                  </a:cubicBezTo>
                  <a:cubicBezTo>
                    <a:pt x="22309" y="6496"/>
                    <a:pt x="18732" y="0"/>
                    <a:pt x="119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
            <p:cNvSpPr/>
            <p:nvPr/>
          </p:nvSpPr>
          <p:spPr>
            <a:xfrm>
              <a:off x="6941509" y="1491155"/>
              <a:ext cx="196488" cy="41960"/>
            </a:xfrm>
            <a:custGeom>
              <a:rect b="b" l="l" r="r" t="t"/>
              <a:pathLst>
                <a:path extrusionOk="0" h="2216" w="10377">
                  <a:moveTo>
                    <a:pt x="9232" y="1"/>
                  </a:moveTo>
                  <a:cubicBezTo>
                    <a:pt x="6866" y="1"/>
                    <a:pt x="3750" y="411"/>
                    <a:pt x="1" y="1815"/>
                  </a:cubicBezTo>
                  <a:cubicBezTo>
                    <a:pt x="1834" y="1430"/>
                    <a:pt x="3444" y="1291"/>
                    <a:pt x="4814" y="1291"/>
                  </a:cubicBezTo>
                  <a:cubicBezTo>
                    <a:pt x="8349" y="1291"/>
                    <a:pt x="10276" y="2216"/>
                    <a:pt x="10276" y="2216"/>
                  </a:cubicBezTo>
                  <a:cubicBezTo>
                    <a:pt x="10377" y="1664"/>
                    <a:pt x="10226" y="887"/>
                    <a:pt x="9850" y="10"/>
                  </a:cubicBezTo>
                  <a:cubicBezTo>
                    <a:pt x="9650" y="4"/>
                    <a:pt x="9444" y="1"/>
                    <a:pt x="9232" y="1"/>
                  </a:cubicBezTo>
                  <a:close/>
                </a:path>
              </a:pathLst>
            </a:custGeom>
            <a:solidFill>
              <a:srgbClr val="3490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
            <p:cNvSpPr/>
            <p:nvPr/>
          </p:nvSpPr>
          <p:spPr>
            <a:xfrm>
              <a:off x="7555117" y="2923569"/>
              <a:ext cx="108706" cy="65042"/>
            </a:xfrm>
            <a:custGeom>
              <a:rect b="b" l="l" r="r" t="t"/>
              <a:pathLst>
                <a:path extrusionOk="0" h="3435" w="5741">
                  <a:moveTo>
                    <a:pt x="5164" y="1"/>
                  </a:moveTo>
                  <a:lnTo>
                    <a:pt x="1" y="978"/>
                  </a:lnTo>
                  <a:lnTo>
                    <a:pt x="301" y="3434"/>
                  </a:lnTo>
                  <a:lnTo>
                    <a:pt x="5740" y="2657"/>
                  </a:lnTo>
                  <a:lnTo>
                    <a:pt x="5164" y="1"/>
                  </a:ln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
            <p:cNvSpPr/>
            <p:nvPr/>
          </p:nvSpPr>
          <p:spPr>
            <a:xfrm>
              <a:off x="7537810" y="2970546"/>
              <a:ext cx="175224" cy="286790"/>
            </a:xfrm>
            <a:custGeom>
              <a:rect b="b" l="l" r="r" t="t"/>
              <a:pathLst>
                <a:path extrusionOk="0" h="15146" w="9254">
                  <a:moveTo>
                    <a:pt x="6604" y="1"/>
                  </a:moveTo>
                  <a:lnTo>
                    <a:pt x="1215" y="953"/>
                  </a:lnTo>
                  <a:cubicBezTo>
                    <a:pt x="1215" y="953"/>
                    <a:pt x="1466" y="8071"/>
                    <a:pt x="514" y="10778"/>
                  </a:cubicBezTo>
                  <a:cubicBezTo>
                    <a:pt x="0" y="12241"/>
                    <a:pt x="525" y="12826"/>
                    <a:pt x="1017" y="12826"/>
                  </a:cubicBezTo>
                  <a:cubicBezTo>
                    <a:pt x="1173" y="12826"/>
                    <a:pt x="1326" y="12766"/>
                    <a:pt x="1441" y="12657"/>
                  </a:cubicBezTo>
                  <a:cubicBezTo>
                    <a:pt x="1942" y="12181"/>
                    <a:pt x="2920" y="10251"/>
                    <a:pt x="3095" y="8973"/>
                  </a:cubicBezTo>
                  <a:cubicBezTo>
                    <a:pt x="3175" y="8376"/>
                    <a:pt x="3266" y="8137"/>
                    <a:pt x="3327" y="8137"/>
                  </a:cubicBezTo>
                  <a:cubicBezTo>
                    <a:pt x="3398" y="8137"/>
                    <a:pt x="3427" y="8473"/>
                    <a:pt x="3346" y="8948"/>
                  </a:cubicBezTo>
                  <a:cubicBezTo>
                    <a:pt x="3195" y="9800"/>
                    <a:pt x="2594" y="12532"/>
                    <a:pt x="2043" y="13535"/>
                  </a:cubicBezTo>
                  <a:cubicBezTo>
                    <a:pt x="1573" y="14430"/>
                    <a:pt x="1682" y="15145"/>
                    <a:pt x="2264" y="15145"/>
                  </a:cubicBezTo>
                  <a:cubicBezTo>
                    <a:pt x="2334" y="15145"/>
                    <a:pt x="2411" y="15135"/>
                    <a:pt x="2494" y="15114"/>
                  </a:cubicBezTo>
                  <a:cubicBezTo>
                    <a:pt x="3271" y="14913"/>
                    <a:pt x="5100" y="11655"/>
                    <a:pt x="5376" y="10602"/>
                  </a:cubicBezTo>
                  <a:cubicBezTo>
                    <a:pt x="5652" y="9550"/>
                    <a:pt x="5777" y="8347"/>
                    <a:pt x="5852" y="8146"/>
                  </a:cubicBezTo>
                  <a:cubicBezTo>
                    <a:pt x="5857" y="8130"/>
                    <a:pt x="5863" y="8123"/>
                    <a:pt x="5870" y="8123"/>
                  </a:cubicBezTo>
                  <a:cubicBezTo>
                    <a:pt x="5953" y="8123"/>
                    <a:pt x="6112" y="9460"/>
                    <a:pt x="5902" y="10928"/>
                  </a:cubicBezTo>
                  <a:cubicBezTo>
                    <a:pt x="5697" y="12223"/>
                    <a:pt x="5171" y="13298"/>
                    <a:pt x="5776" y="13298"/>
                  </a:cubicBezTo>
                  <a:cubicBezTo>
                    <a:pt x="5909" y="13298"/>
                    <a:pt x="6096" y="13246"/>
                    <a:pt x="6353" y="13134"/>
                  </a:cubicBezTo>
                  <a:cubicBezTo>
                    <a:pt x="7456" y="12657"/>
                    <a:pt x="7782" y="10677"/>
                    <a:pt x="7782" y="10677"/>
                  </a:cubicBezTo>
                  <a:cubicBezTo>
                    <a:pt x="7782" y="10677"/>
                    <a:pt x="7784" y="10678"/>
                    <a:pt x="7788" y="10678"/>
                  </a:cubicBezTo>
                  <a:cubicBezTo>
                    <a:pt x="7894" y="10678"/>
                    <a:pt x="9254" y="10631"/>
                    <a:pt x="9085" y="8246"/>
                  </a:cubicBezTo>
                  <a:cubicBezTo>
                    <a:pt x="8860" y="4913"/>
                    <a:pt x="6604" y="1"/>
                    <a:pt x="66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
            <p:cNvSpPr/>
            <p:nvPr/>
          </p:nvSpPr>
          <p:spPr>
            <a:xfrm>
              <a:off x="7492480" y="2988592"/>
              <a:ext cx="82594" cy="130121"/>
            </a:xfrm>
            <a:custGeom>
              <a:rect b="b" l="l" r="r" t="t"/>
              <a:pathLst>
                <a:path extrusionOk="0" h="6872" w="4362">
                  <a:moveTo>
                    <a:pt x="3609" y="0"/>
                  </a:moveTo>
                  <a:cubicBezTo>
                    <a:pt x="3609" y="0"/>
                    <a:pt x="1930" y="2607"/>
                    <a:pt x="1379" y="3158"/>
                  </a:cubicBezTo>
                  <a:cubicBezTo>
                    <a:pt x="1153" y="3409"/>
                    <a:pt x="1003" y="4085"/>
                    <a:pt x="752" y="4737"/>
                  </a:cubicBezTo>
                  <a:cubicBezTo>
                    <a:pt x="376" y="5589"/>
                    <a:pt x="0" y="6441"/>
                    <a:pt x="577" y="6842"/>
                  </a:cubicBezTo>
                  <a:cubicBezTo>
                    <a:pt x="606" y="6862"/>
                    <a:pt x="640" y="6871"/>
                    <a:pt x="678" y="6871"/>
                  </a:cubicBezTo>
                  <a:cubicBezTo>
                    <a:pt x="1227" y="6871"/>
                    <a:pt x="2610" y="4976"/>
                    <a:pt x="2657" y="4812"/>
                  </a:cubicBezTo>
                  <a:cubicBezTo>
                    <a:pt x="2707" y="4662"/>
                    <a:pt x="4361" y="3885"/>
                    <a:pt x="4361" y="3885"/>
                  </a:cubicBezTo>
                  <a:lnTo>
                    <a:pt x="36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
            <p:cNvSpPr/>
            <p:nvPr/>
          </p:nvSpPr>
          <p:spPr>
            <a:xfrm>
              <a:off x="7177837" y="2097889"/>
              <a:ext cx="498786" cy="468982"/>
            </a:xfrm>
            <a:custGeom>
              <a:rect b="b" l="l" r="r" t="t"/>
              <a:pathLst>
                <a:path extrusionOk="0" h="24768" w="26342">
                  <a:moveTo>
                    <a:pt x="1084" y="1"/>
                  </a:moveTo>
                  <a:cubicBezTo>
                    <a:pt x="411" y="1"/>
                    <a:pt x="1" y="22"/>
                    <a:pt x="1" y="22"/>
                  </a:cubicBezTo>
                  <a:cubicBezTo>
                    <a:pt x="1" y="22"/>
                    <a:pt x="3685" y="10649"/>
                    <a:pt x="8597" y="16489"/>
                  </a:cubicBezTo>
                  <a:cubicBezTo>
                    <a:pt x="12290" y="20897"/>
                    <a:pt x="16351" y="24768"/>
                    <a:pt x="19822" y="24768"/>
                  </a:cubicBezTo>
                  <a:cubicBezTo>
                    <a:pt x="20968" y="24768"/>
                    <a:pt x="22050" y="24345"/>
                    <a:pt x="23033" y="23381"/>
                  </a:cubicBezTo>
                  <a:cubicBezTo>
                    <a:pt x="26342" y="20173"/>
                    <a:pt x="13710" y="3456"/>
                    <a:pt x="9951" y="1576"/>
                  </a:cubicBezTo>
                  <a:cubicBezTo>
                    <a:pt x="7159" y="180"/>
                    <a:pt x="3027" y="1"/>
                    <a:pt x="10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
            <p:cNvSpPr/>
            <p:nvPr/>
          </p:nvSpPr>
          <p:spPr>
            <a:xfrm>
              <a:off x="7439329" y="2441881"/>
              <a:ext cx="238714" cy="525787"/>
            </a:xfrm>
            <a:custGeom>
              <a:rect b="b" l="l" r="r" t="t"/>
              <a:pathLst>
                <a:path extrusionOk="0" h="27768" w="12607">
                  <a:moveTo>
                    <a:pt x="8822" y="1"/>
                  </a:moveTo>
                  <a:lnTo>
                    <a:pt x="0" y="1680"/>
                  </a:lnTo>
                  <a:cubicBezTo>
                    <a:pt x="0" y="1680"/>
                    <a:pt x="3860" y="27219"/>
                    <a:pt x="4988" y="27620"/>
                  </a:cubicBezTo>
                  <a:cubicBezTo>
                    <a:pt x="5239" y="27717"/>
                    <a:pt x="5755" y="27767"/>
                    <a:pt x="6406" y="27767"/>
                  </a:cubicBezTo>
                  <a:cubicBezTo>
                    <a:pt x="8615" y="27767"/>
                    <a:pt x="12365" y="27188"/>
                    <a:pt x="12482" y="25891"/>
                  </a:cubicBezTo>
                  <a:cubicBezTo>
                    <a:pt x="12607" y="24237"/>
                    <a:pt x="11229" y="10302"/>
                    <a:pt x="10802" y="6617"/>
                  </a:cubicBezTo>
                  <a:cubicBezTo>
                    <a:pt x="10401" y="2908"/>
                    <a:pt x="8822" y="1"/>
                    <a:pt x="882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
            <p:cNvSpPr/>
            <p:nvPr/>
          </p:nvSpPr>
          <p:spPr>
            <a:xfrm>
              <a:off x="7258045" y="2281483"/>
              <a:ext cx="142391" cy="199821"/>
            </a:xfrm>
            <a:custGeom>
              <a:rect b="b" l="l" r="r" t="t"/>
              <a:pathLst>
                <a:path extrusionOk="0" h="10553" w="7520">
                  <a:moveTo>
                    <a:pt x="376" y="1"/>
                  </a:moveTo>
                  <a:lnTo>
                    <a:pt x="0" y="151"/>
                  </a:lnTo>
                  <a:cubicBezTo>
                    <a:pt x="1354" y="3334"/>
                    <a:pt x="4737" y="7945"/>
                    <a:pt x="7218" y="10552"/>
                  </a:cubicBezTo>
                  <a:lnTo>
                    <a:pt x="7519" y="10276"/>
                  </a:lnTo>
                  <a:cubicBezTo>
                    <a:pt x="5063" y="7695"/>
                    <a:pt x="1730" y="3133"/>
                    <a:pt x="37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
            <p:cNvSpPr/>
            <p:nvPr/>
          </p:nvSpPr>
          <p:spPr>
            <a:xfrm>
              <a:off x="6370126" y="4387017"/>
              <a:ext cx="472693" cy="216938"/>
            </a:xfrm>
            <a:custGeom>
              <a:rect b="b" l="l" r="r" t="t"/>
              <a:pathLst>
                <a:path extrusionOk="0" h="11457" w="24964">
                  <a:moveTo>
                    <a:pt x="22228" y="1"/>
                  </a:moveTo>
                  <a:cubicBezTo>
                    <a:pt x="20012" y="1"/>
                    <a:pt x="15264" y="1159"/>
                    <a:pt x="15264" y="1159"/>
                  </a:cubicBezTo>
                  <a:cubicBezTo>
                    <a:pt x="12658" y="2412"/>
                    <a:pt x="14186" y="5244"/>
                    <a:pt x="7094" y="5996"/>
                  </a:cubicBezTo>
                  <a:cubicBezTo>
                    <a:pt x="1" y="6723"/>
                    <a:pt x="452" y="10031"/>
                    <a:pt x="3585" y="10959"/>
                  </a:cubicBezTo>
                  <a:cubicBezTo>
                    <a:pt x="4663" y="11286"/>
                    <a:pt x="7060" y="11457"/>
                    <a:pt x="9834" y="11457"/>
                  </a:cubicBezTo>
                  <a:cubicBezTo>
                    <a:pt x="15125" y="11457"/>
                    <a:pt x="21788" y="10837"/>
                    <a:pt x="23284" y="9505"/>
                  </a:cubicBezTo>
                  <a:cubicBezTo>
                    <a:pt x="24963" y="7976"/>
                    <a:pt x="24011" y="1059"/>
                    <a:pt x="23284" y="232"/>
                  </a:cubicBezTo>
                  <a:cubicBezTo>
                    <a:pt x="23144" y="67"/>
                    <a:pt x="22758" y="1"/>
                    <a:pt x="2222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
            <p:cNvSpPr/>
            <p:nvPr/>
          </p:nvSpPr>
          <p:spPr>
            <a:xfrm>
              <a:off x="6662464" y="4306449"/>
              <a:ext cx="132431" cy="130670"/>
            </a:xfrm>
            <a:custGeom>
              <a:rect b="b" l="l" r="r" t="t"/>
              <a:pathLst>
                <a:path extrusionOk="0" h="6901" w="6994">
                  <a:moveTo>
                    <a:pt x="6993" y="1"/>
                  </a:moveTo>
                  <a:lnTo>
                    <a:pt x="1" y="1579"/>
                  </a:lnTo>
                  <a:lnTo>
                    <a:pt x="1" y="5865"/>
                  </a:lnTo>
                  <a:cubicBezTo>
                    <a:pt x="356" y="6102"/>
                    <a:pt x="1498" y="6901"/>
                    <a:pt x="3170" y="6901"/>
                  </a:cubicBezTo>
                  <a:cubicBezTo>
                    <a:pt x="3265" y="6901"/>
                    <a:pt x="3361" y="6898"/>
                    <a:pt x="3459" y="6893"/>
                  </a:cubicBezTo>
                  <a:cubicBezTo>
                    <a:pt x="5439" y="6818"/>
                    <a:pt x="6717" y="5615"/>
                    <a:pt x="6993" y="5339"/>
                  </a:cubicBezTo>
                  <a:lnTo>
                    <a:pt x="6993" y="1"/>
                  </a:lnTo>
                  <a:close/>
                </a:path>
              </a:pathLst>
            </a:custGeom>
            <a:solidFill>
              <a:srgbClr val="FFD4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
            <p:cNvSpPr/>
            <p:nvPr/>
          </p:nvSpPr>
          <p:spPr>
            <a:xfrm>
              <a:off x="6527798" y="3028450"/>
              <a:ext cx="945235" cy="515146"/>
            </a:xfrm>
            <a:custGeom>
              <a:rect b="b" l="l" r="r" t="t"/>
              <a:pathLst>
                <a:path extrusionOk="0" h="27206" w="49920">
                  <a:moveTo>
                    <a:pt x="33078" y="0"/>
                  </a:moveTo>
                  <a:cubicBezTo>
                    <a:pt x="33078" y="0"/>
                    <a:pt x="9569" y="10376"/>
                    <a:pt x="4656" y="15589"/>
                  </a:cubicBezTo>
                  <a:cubicBezTo>
                    <a:pt x="0" y="20531"/>
                    <a:pt x="4914" y="27205"/>
                    <a:pt x="10305" y="27205"/>
                  </a:cubicBezTo>
                  <a:cubicBezTo>
                    <a:pt x="10602" y="27205"/>
                    <a:pt x="10900" y="27185"/>
                    <a:pt x="11198" y="27143"/>
                  </a:cubicBezTo>
                  <a:cubicBezTo>
                    <a:pt x="16887" y="26341"/>
                    <a:pt x="38917" y="21003"/>
                    <a:pt x="45383" y="14712"/>
                  </a:cubicBezTo>
                  <a:cubicBezTo>
                    <a:pt x="49920" y="10276"/>
                    <a:pt x="49268" y="276"/>
                    <a:pt x="49268" y="276"/>
                  </a:cubicBezTo>
                  <a:lnTo>
                    <a:pt x="330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
            <p:cNvSpPr/>
            <p:nvPr/>
          </p:nvSpPr>
          <p:spPr>
            <a:xfrm>
              <a:off x="6580835" y="3391017"/>
              <a:ext cx="289516" cy="961955"/>
            </a:xfrm>
            <a:custGeom>
              <a:rect b="b" l="l" r="r" t="t"/>
              <a:pathLst>
                <a:path extrusionOk="0" h="50803" w="15290">
                  <a:moveTo>
                    <a:pt x="1" y="0"/>
                  </a:moveTo>
                  <a:lnTo>
                    <a:pt x="2933" y="50803"/>
                  </a:lnTo>
                  <a:lnTo>
                    <a:pt x="13184" y="50026"/>
                  </a:lnTo>
                  <a:lnTo>
                    <a:pt x="15289" y="601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
            <p:cNvSpPr/>
            <p:nvPr/>
          </p:nvSpPr>
          <p:spPr>
            <a:xfrm>
              <a:off x="7071062" y="3351632"/>
              <a:ext cx="262931" cy="109160"/>
            </a:xfrm>
            <a:custGeom>
              <a:rect b="b" l="l" r="r" t="t"/>
              <a:pathLst>
                <a:path extrusionOk="0" h="5765" w="13886">
                  <a:moveTo>
                    <a:pt x="13685" y="0"/>
                  </a:moveTo>
                  <a:cubicBezTo>
                    <a:pt x="10853" y="1604"/>
                    <a:pt x="5364" y="3985"/>
                    <a:pt x="1" y="5364"/>
                  </a:cubicBezTo>
                  <a:lnTo>
                    <a:pt x="101" y="5765"/>
                  </a:lnTo>
                  <a:cubicBezTo>
                    <a:pt x="5489" y="4386"/>
                    <a:pt x="11028" y="1980"/>
                    <a:pt x="13885" y="351"/>
                  </a:cubicBezTo>
                  <a:lnTo>
                    <a:pt x="1368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
            <p:cNvSpPr/>
            <p:nvPr/>
          </p:nvSpPr>
          <p:spPr>
            <a:xfrm>
              <a:off x="6867947" y="2321814"/>
              <a:ext cx="7612" cy="397711"/>
            </a:xfrm>
            <a:custGeom>
              <a:rect b="b" l="l" r="r" t="t"/>
              <a:pathLst>
                <a:path extrusionOk="0" h="21004" w="402">
                  <a:moveTo>
                    <a:pt x="1" y="1"/>
                  </a:moveTo>
                  <a:lnTo>
                    <a:pt x="1" y="21004"/>
                  </a:lnTo>
                  <a:lnTo>
                    <a:pt x="402" y="21004"/>
                  </a:lnTo>
                  <a:lnTo>
                    <a:pt x="40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
            <p:cNvSpPr/>
            <p:nvPr/>
          </p:nvSpPr>
          <p:spPr>
            <a:xfrm>
              <a:off x="6154211" y="2464786"/>
              <a:ext cx="94921" cy="137639"/>
            </a:xfrm>
            <a:custGeom>
              <a:rect b="b" l="l" r="r" t="t"/>
              <a:pathLst>
                <a:path extrusionOk="0" h="7269" w="5013">
                  <a:moveTo>
                    <a:pt x="0" y="0"/>
                  </a:moveTo>
                  <a:lnTo>
                    <a:pt x="0" y="2256"/>
                  </a:lnTo>
                  <a:cubicBezTo>
                    <a:pt x="0" y="5038"/>
                    <a:pt x="2256" y="7268"/>
                    <a:pt x="5013" y="7268"/>
                  </a:cubicBezTo>
                  <a:lnTo>
                    <a:pt x="5013" y="6015"/>
                  </a:lnTo>
                  <a:cubicBezTo>
                    <a:pt x="2958" y="6015"/>
                    <a:pt x="1253" y="4336"/>
                    <a:pt x="1253" y="2256"/>
                  </a:cubicBezTo>
                  <a:lnTo>
                    <a:pt x="125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
            <p:cNvSpPr/>
            <p:nvPr/>
          </p:nvSpPr>
          <p:spPr>
            <a:xfrm>
              <a:off x="6154211" y="2390750"/>
              <a:ext cx="55063" cy="106320"/>
            </a:xfrm>
            <a:custGeom>
              <a:rect b="b" l="l" r="r" t="t"/>
              <a:pathLst>
                <a:path extrusionOk="0" h="5615" w="2908">
                  <a:moveTo>
                    <a:pt x="0" y="0"/>
                  </a:moveTo>
                  <a:lnTo>
                    <a:pt x="0" y="3910"/>
                  </a:lnTo>
                  <a:lnTo>
                    <a:pt x="802" y="5615"/>
                  </a:lnTo>
                  <a:lnTo>
                    <a:pt x="2908" y="5615"/>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
            <p:cNvSpPr/>
            <p:nvPr/>
          </p:nvSpPr>
          <p:spPr>
            <a:xfrm>
              <a:off x="5731373" y="1975872"/>
              <a:ext cx="259125" cy="459704"/>
            </a:xfrm>
            <a:custGeom>
              <a:rect b="b" l="l" r="r" t="t"/>
              <a:pathLst>
                <a:path extrusionOk="0" h="24278" w="13685">
                  <a:moveTo>
                    <a:pt x="5364" y="0"/>
                  </a:moveTo>
                  <a:lnTo>
                    <a:pt x="0" y="2055"/>
                  </a:lnTo>
                  <a:lnTo>
                    <a:pt x="2231" y="7870"/>
                  </a:lnTo>
                  <a:lnTo>
                    <a:pt x="6667" y="16567"/>
                  </a:lnTo>
                  <a:lnTo>
                    <a:pt x="10076" y="15263"/>
                  </a:lnTo>
                  <a:lnTo>
                    <a:pt x="7569" y="5815"/>
                  </a:lnTo>
                  <a:lnTo>
                    <a:pt x="5364" y="0"/>
                  </a:lnTo>
                  <a:close/>
                  <a:moveTo>
                    <a:pt x="10430" y="18379"/>
                  </a:moveTo>
                  <a:cubicBezTo>
                    <a:pt x="10055" y="18379"/>
                    <a:pt x="9665" y="18450"/>
                    <a:pt x="9274" y="18597"/>
                  </a:cubicBezTo>
                  <a:cubicBezTo>
                    <a:pt x="7720" y="19198"/>
                    <a:pt x="6993" y="20752"/>
                    <a:pt x="7594" y="22356"/>
                  </a:cubicBezTo>
                  <a:cubicBezTo>
                    <a:pt x="8069" y="23590"/>
                    <a:pt x="9089" y="24277"/>
                    <a:pt x="10231" y="24277"/>
                  </a:cubicBezTo>
                  <a:cubicBezTo>
                    <a:pt x="10598" y="24277"/>
                    <a:pt x="10977" y="24206"/>
                    <a:pt x="11354" y="24060"/>
                  </a:cubicBezTo>
                  <a:cubicBezTo>
                    <a:pt x="12958" y="23434"/>
                    <a:pt x="13685" y="21905"/>
                    <a:pt x="13058" y="20251"/>
                  </a:cubicBezTo>
                  <a:cubicBezTo>
                    <a:pt x="12603" y="19057"/>
                    <a:pt x="11590" y="18379"/>
                    <a:pt x="10430" y="1837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4" name="Google Shape;424;p1"/>
            <p:cNvGrpSpPr/>
            <p:nvPr/>
          </p:nvGrpSpPr>
          <p:grpSpPr>
            <a:xfrm flipH="1">
              <a:off x="6760759" y="1620618"/>
              <a:ext cx="371983" cy="294876"/>
              <a:chOff x="4575162" y="2350877"/>
              <a:chExt cx="302179" cy="239522"/>
            </a:xfrm>
          </p:grpSpPr>
          <p:sp>
            <p:nvSpPr>
              <p:cNvPr id="425" name="Google Shape;425;p1"/>
              <p:cNvSpPr/>
              <p:nvPr/>
            </p:nvSpPr>
            <p:spPr>
              <a:xfrm>
                <a:off x="4742279" y="2491154"/>
                <a:ext cx="64368" cy="27440"/>
              </a:xfrm>
              <a:custGeom>
                <a:rect b="b" l="l" r="r" t="t"/>
                <a:pathLst>
                  <a:path extrusionOk="0" h="321" w="753">
                    <a:moveTo>
                      <a:pt x="75" y="1"/>
                    </a:moveTo>
                    <a:cubicBezTo>
                      <a:pt x="57" y="1"/>
                      <a:pt x="38" y="7"/>
                      <a:pt x="25" y="20"/>
                    </a:cubicBezTo>
                    <a:cubicBezTo>
                      <a:pt x="0" y="45"/>
                      <a:pt x="0" y="95"/>
                      <a:pt x="25" y="120"/>
                    </a:cubicBezTo>
                    <a:cubicBezTo>
                      <a:pt x="201" y="270"/>
                      <a:pt x="351" y="320"/>
                      <a:pt x="476" y="320"/>
                    </a:cubicBezTo>
                    <a:cubicBezTo>
                      <a:pt x="602" y="320"/>
                      <a:pt x="702" y="270"/>
                      <a:pt x="702" y="270"/>
                    </a:cubicBezTo>
                    <a:cubicBezTo>
                      <a:pt x="727" y="245"/>
                      <a:pt x="752" y="220"/>
                      <a:pt x="727" y="195"/>
                    </a:cubicBezTo>
                    <a:cubicBezTo>
                      <a:pt x="712" y="166"/>
                      <a:pt x="698" y="154"/>
                      <a:pt x="678" y="154"/>
                    </a:cubicBezTo>
                    <a:cubicBezTo>
                      <a:pt x="664" y="154"/>
                      <a:pt x="647" y="160"/>
                      <a:pt x="627" y="170"/>
                    </a:cubicBezTo>
                    <a:cubicBezTo>
                      <a:pt x="627" y="170"/>
                      <a:pt x="570" y="199"/>
                      <a:pt x="483" y="199"/>
                    </a:cubicBezTo>
                    <a:cubicBezTo>
                      <a:pt x="388" y="199"/>
                      <a:pt x="257" y="164"/>
                      <a:pt x="125" y="20"/>
                    </a:cubicBezTo>
                    <a:cubicBezTo>
                      <a:pt x="113" y="7"/>
                      <a:pt x="94" y="1"/>
                      <a:pt x="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
              <p:cNvSpPr/>
              <p:nvPr/>
            </p:nvSpPr>
            <p:spPr>
              <a:xfrm>
                <a:off x="4656540" y="2350877"/>
                <a:ext cx="81550" cy="38638"/>
              </a:xfrm>
              <a:custGeom>
                <a:rect b="b" l="l" r="r" t="t"/>
                <a:pathLst>
                  <a:path extrusionOk="0" h="452" w="954">
                    <a:moveTo>
                      <a:pt x="305" y="1"/>
                    </a:moveTo>
                    <a:cubicBezTo>
                      <a:pt x="225" y="1"/>
                      <a:pt x="139" y="17"/>
                      <a:pt x="51" y="57"/>
                    </a:cubicBezTo>
                    <a:cubicBezTo>
                      <a:pt x="26" y="82"/>
                      <a:pt x="1" y="107"/>
                      <a:pt x="26" y="132"/>
                    </a:cubicBezTo>
                    <a:cubicBezTo>
                      <a:pt x="26" y="157"/>
                      <a:pt x="26" y="157"/>
                      <a:pt x="51" y="157"/>
                    </a:cubicBezTo>
                    <a:cubicBezTo>
                      <a:pt x="51" y="170"/>
                      <a:pt x="57" y="176"/>
                      <a:pt x="66" y="176"/>
                    </a:cubicBezTo>
                    <a:cubicBezTo>
                      <a:pt x="76" y="176"/>
                      <a:pt x="88" y="170"/>
                      <a:pt x="101" y="157"/>
                    </a:cubicBezTo>
                    <a:cubicBezTo>
                      <a:pt x="169" y="127"/>
                      <a:pt x="235" y="115"/>
                      <a:pt x="298" y="115"/>
                    </a:cubicBezTo>
                    <a:cubicBezTo>
                      <a:pt x="604" y="115"/>
                      <a:pt x="832" y="412"/>
                      <a:pt x="853" y="433"/>
                    </a:cubicBezTo>
                    <a:cubicBezTo>
                      <a:pt x="865" y="445"/>
                      <a:pt x="878" y="451"/>
                      <a:pt x="890" y="451"/>
                    </a:cubicBezTo>
                    <a:cubicBezTo>
                      <a:pt x="903" y="451"/>
                      <a:pt x="915" y="445"/>
                      <a:pt x="928" y="433"/>
                    </a:cubicBezTo>
                    <a:cubicBezTo>
                      <a:pt x="953" y="433"/>
                      <a:pt x="953" y="383"/>
                      <a:pt x="953" y="357"/>
                    </a:cubicBezTo>
                    <a:cubicBezTo>
                      <a:pt x="953" y="357"/>
                      <a:pt x="681" y="1"/>
                      <a:pt x="3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
              <p:cNvSpPr/>
              <p:nvPr/>
            </p:nvSpPr>
            <p:spPr>
              <a:xfrm>
                <a:off x="4575162" y="2364212"/>
                <a:ext cx="300044" cy="165067"/>
              </a:xfrm>
              <a:custGeom>
                <a:rect b="b" l="l" r="r" t="t"/>
                <a:pathLst>
                  <a:path extrusionOk="0" h="1931" w="3510">
                    <a:moveTo>
                      <a:pt x="852" y="1"/>
                    </a:moveTo>
                    <a:cubicBezTo>
                      <a:pt x="577" y="1"/>
                      <a:pt x="276" y="126"/>
                      <a:pt x="126" y="402"/>
                    </a:cubicBezTo>
                    <a:cubicBezTo>
                      <a:pt x="0" y="653"/>
                      <a:pt x="101" y="978"/>
                      <a:pt x="326" y="1154"/>
                    </a:cubicBezTo>
                    <a:cubicBezTo>
                      <a:pt x="602" y="1379"/>
                      <a:pt x="1003" y="1430"/>
                      <a:pt x="1354" y="1430"/>
                    </a:cubicBezTo>
                    <a:cubicBezTo>
                      <a:pt x="1412" y="1437"/>
                      <a:pt x="1469" y="1440"/>
                      <a:pt x="1524" y="1440"/>
                    </a:cubicBezTo>
                    <a:cubicBezTo>
                      <a:pt x="1657" y="1440"/>
                      <a:pt x="1781" y="1422"/>
                      <a:pt x="1905" y="1404"/>
                    </a:cubicBezTo>
                    <a:cubicBezTo>
                      <a:pt x="1993" y="1404"/>
                      <a:pt x="2080" y="1398"/>
                      <a:pt x="2168" y="1398"/>
                    </a:cubicBezTo>
                    <a:cubicBezTo>
                      <a:pt x="2256" y="1398"/>
                      <a:pt x="2344" y="1404"/>
                      <a:pt x="2431" y="1430"/>
                    </a:cubicBezTo>
                    <a:cubicBezTo>
                      <a:pt x="2732" y="1530"/>
                      <a:pt x="2933" y="1805"/>
                      <a:pt x="3233" y="1931"/>
                    </a:cubicBezTo>
                    <a:cubicBezTo>
                      <a:pt x="3384" y="1505"/>
                      <a:pt x="3459" y="1029"/>
                      <a:pt x="3509" y="602"/>
                    </a:cubicBezTo>
                    <a:cubicBezTo>
                      <a:pt x="3309" y="602"/>
                      <a:pt x="3058" y="703"/>
                      <a:pt x="2882" y="703"/>
                    </a:cubicBezTo>
                    <a:cubicBezTo>
                      <a:pt x="2861" y="704"/>
                      <a:pt x="2839" y="705"/>
                      <a:pt x="2818" y="705"/>
                    </a:cubicBezTo>
                    <a:cubicBezTo>
                      <a:pt x="2469" y="705"/>
                      <a:pt x="2162" y="517"/>
                      <a:pt x="1855" y="352"/>
                    </a:cubicBezTo>
                    <a:cubicBezTo>
                      <a:pt x="1554" y="176"/>
                      <a:pt x="1228" y="1"/>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
              <p:cNvSpPr/>
              <p:nvPr/>
            </p:nvSpPr>
            <p:spPr>
              <a:xfrm>
                <a:off x="4806561" y="2389943"/>
                <a:ext cx="70780" cy="19405"/>
              </a:xfrm>
              <a:custGeom>
                <a:rect b="b" l="l" r="r" t="t"/>
                <a:pathLst>
                  <a:path extrusionOk="0" h="227" w="828">
                    <a:moveTo>
                      <a:pt x="481" y="1"/>
                    </a:moveTo>
                    <a:cubicBezTo>
                      <a:pt x="251" y="1"/>
                      <a:pt x="50" y="101"/>
                      <a:pt x="50" y="101"/>
                    </a:cubicBezTo>
                    <a:cubicBezTo>
                      <a:pt x="25" y="126"/>
                      <a:pt x="0" y="151"/>
                      <a:pt x="25" y="176"/>
                    </a:cubicBezTo>
                    <a:cubicBezTo>
                      <a:pt x="25" y="194"/>
                      <a:pt x="50" y="212"/>
                      <a:pt x="74" y="212"/>
                    </a:cubicBezTo>
                    <a:cubicBezTo>
                      <a:pt x="83" y="212"/>
                      <a:pt x="93" y="209"/>
                      <a:pt x="100" y="201"/>
                    </a:cubicBezTo>
                    <a:cubicBezTo>
                      <a:pt x="116" y="201"/>
                      <a:pt x="286" y="119"/>
                      <a:pt x="486" y="119"/>
                    </a:cubicBezTo>
                    <a:cubicBezTo>
                      <a:pt x="598" y="119"/>
                      <a:pt x="719" y="145"/>
                      <a:pt x="827" y="226"/>
                    </a:cubicBezTo>
                    <a:cubicBezTo>
                      <a:pt x="827" y="201"/>
                      <a:pt x="827" y="151"/>
                      <a:pt x="827" y="101"/>
                    </a:cubicBezTo>
                    <a:cubicBezTo>
                      <a:pt x="718" y="26"/>
                      <a:pt x="596" y="1"/>
                      <a:pt x="48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
              <p:cNvSpPr/>
              <p:nvPr/>
            </p:nvSpPr>
            <p:spPr>
              <a:xfrm>
                <a:off x="4611577" y="2402252"/>
                <a:ext cx="115743" cy="54965"/>
              </a:xfrm>
              <a:custGeom>
                <a:rect b="b" l="l" r="r" t="t"/>
                <a:pathLst>
                  <a:path extrusionOk="0" h="643" w="1354">
                    <a:moveTo>
                      <a:pt x="391" y="1"/>
                    </a:moveTo>
                    <a:cubicBezTo>
                      <a:pt x="273" y="1"/>
                      <a:pt x="144" y="18"/>
                      <a:pt x="0" y="57"/>
                    </a:cubicBezTo>
                    <a:cubicBezTo>
                      <a:pt x="0" y="57"/>
                      <a:pt x="293" y="643"/>
                      <a:pt x="1033" y="643"/>
                    </a:cubicBezTo>
                    <a:cubicBezTo>
                      <a:pt x="1132" y="643"/>
                      <a:pt x="1239" y="632"/>
                      <a:pt x="1354" y="609"/>
                    </a:cubicBezTo>
                    <a:cubicBezTo>
                      <a:pt x="1354" y="609"/>
                      <a:pt x="1096" y="1"/>
                      <a:pt x="39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
              <p:cNvSpPr/>
              <p:nvPr/>
            </p:nvSpPr>
            <p:spPr>
              <a:xfrm>
                <a:off x="4669448" y="2413536"/>
                <a:ext cx="57872" cy="43083"/>
              </a:xfrm>
              <a:custGeom>
                <a:rect b="b" l="l" r="r" t="t"/>
                <a:pathLst>
                  <a:path extrusionOk="0" h="504" w="677">
                    <a:moveTo>
                      <a:pt x="226" y="0"/>
                    </a:moveTo>
                    <a:cubicBezTo>
                      <a:pt x="175" y="51"/>
                      <a:pt x="125" y="101"/>
                      <a:pt x="75" y="176"/>
                    </a:cubicBezTo>
                    <a:cubicBezTo>
                      <a:pt x="25" y="276"/>
                      <a:pt x="0" y="376"/>
                      <a:pt x="0" y="452"/>
                    </a:cubicBezTo>
                    <a:cubicBezTo>
                      <a:pt x="124" y="483"/>
                      <a:pt x="248" y="504"/>
                      <a:pt x="390" y="504"/>
                    </a:cubicBezTo>
                    <a:cubicBezTo>
                      <a:pt x="477" y="504"/>
                      <a:pt x="571" y="496"/>
                      <a:pt x="677" y="477"/>
                    </a:cubicBezTo>
                    <a:cubicBezTo>
                      <a:pt x="677" y="477"/>
                      <a:pt x="551" y="176"/>
                      <a:pt x="2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
              <p:cNvSpPr/>
              <p:nvPr/>
            </p:nvSpPr>
            <p:spPr>
              <a:xfrm>
                <a:off x="4800065" y="2450123"/>
                <a:ext cx="70780" cy="47015"/>
              </a:xfrm>
              <a:custGeom>
                <a:rect b="b" l="l" r="r" t="t"/>
                <a:pathLst>
                  <a:path extrusionOk="0" h="550" w="828">
                    <a:moveTo>
                      <a:pt x="618" y="1"/>
                    </a:moveTo>
                    <a:cubicBezTo>
                      <a:pt x="438" y="1"/>
                      <a:pt x="232" y="50"/>
                      <a:pt x="1" y="174"/>
                    </a:cubicBezTo>
                    <a:cubicBezTo>
                      <a:pt x="1" y="174"/>
                      <a:pt x="251" y="500"/>
                      <a:pt x="703" y="550"/>
                    </a:cubicBezTo>
                    <a:cubicBezTo>
                      <a:pt x="753" y="374"/>
                      <a:pt x="778" y="199"/>
                      <a:pt x="828" y="24"/>
                    </a:cubicBezTo>
                    <a:cubicBezTo>
                      <a:pt x="762" y="9"/>
                      <a:pt x="692" y="1"/>
                      <a:pt x="6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
              <p:cNvSpPr/>
              <p:nvPr/>
            </p:nvSpPr>
            <p:spPr>
              <a:xfrm>
                <a:off x="4838617" y="2449952"/>
                <a:ext cx="32227" cy="47186"/>
              </a:xfrm>
              <a:custGeom>
                <a:rect b="b" l="l" r="r" t="t"/>
                <a:pathLst>
                  <a:path extrusionOk="0" h="552" w="377">
                    <a:moveTo>
                      <a:pt x="176" y="0"/>
                    </a:moveTo>
                    <a:cubicBezTo>
                      <a:pt x="126" y="51"/>
                      <a:pt x="101" y="101"/>
                      <a:pt x="76" y="151"/>
                    </a:cubicBezTo>
                    <a:cubicBezTo>
                      <a:pt x="26" y="251"/>
                      <a:pt x="1" y="376"/>
                      <a:pt x="1" y="477"/>
                    </a:cubicBezTo>
                    <a:cubicBezTo>
                      <a:pt x="76" y="502"/>
                      <a:pt x="176" y="527"/>
                      <a:pt x="252" y="552"/>
                    </a:cubicBezTo>
                    <a:cubicBezTo>
                      <a:pt x="302" y="376"/>
                      <a:pt x="327" y="201"/>
                      <a:pt x="377" y="26"/>
                    </a:cubicBezTo>
                    <a:cubicBezTo>
                      <a:pt x="302" y="26"/>
                      <a:pt x="252" y="0"/>
                      <a:pt x="17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
              <p:cNvSpPr/>
              <p:nvPr/>
            </p:nvSpPr>
            <p:spPr>
              <a:xfrm>
                <a:off x="4652266" y="2482093"/>
                <a:ext cx="113606" cy="108306"/>
              </a:xfrm>
              <a:custGeom>
                <a:rect b="b" l="l" r="r" t="t"/>
                <a:pathLst>
                  <a:path extrusionOk="0" h="1267" w="1329">
                    <a:moveTo>
                      <a:pt x="1" y="0"/>
                    </a:moveTo>
                    <a:cubicBezTo>
                      <a:pt x="1" y="1"/>
                      <a:pt x="1" y="928"/>
                      <a:pt x="527" y="1203"/>
                    </a:cubicBezTo>
                    <a:cubicBezTo>
                      <a:pt x="607" y="1249"/>
                      <a:pt x="687" y="1267"/>
                      <a:pt x="764" y="1267"/>
                    </a:cubicBezTo>
                    <a:cubicBezTo>
                      <a:pt x="1072" y="1267"/>
                      <a:pt x="1329" y="978"/>
                      <a:pt x="1329" y="978"/>
                    </a:cubicBezTo>
                    <a:cubicBezTo>
                      <a:pt x="1329" y="978"/>
                      <a:pt x="477" y="853"/>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
              <p:cNvSpPr/>
              <p:nvPr/>
            </p:nvSpPr>
            <p:spPr>
              <a:xfrm>
                <a:off x="4660815" y="2497053"/>
                <a:ext cx="102921" cy="74028"/>
              </a:xfrm>
              <a:custGeom>
                <a:rect b="b" l="l" r="r" t="t"/>
                <a:pathLst>
                  <a:path extrusionOk="0" h="866" w="1204">
                    <a:moveTo>
                      <a:pt x="26" y="1"/>
                    </a:moveTo>
                    <a:lnTo>
                      <a:pt x="26" y="1"/>
                    </a:lnTo>
                    <a:cubicBezTo>
                      <a:pt x="1" y="226"/>
                      <a:pt x="126" y="502"/>
                      <a:pt x="377" y="678"/>
                    </a:cubicBezTo>
                    <a:cubicBezTo>
                      <a:pt x="544" y="799"/>
                      <a:pt x="738" y="865"/>
                      <a:pt x="910" y="865"/>
                    </a:cubicBezTo>
                    <a:cubicBezTo>
                      <a:pt x="1022" y="865"/>
                      <a:pt x="1125" y="837"/>
                      <a:pt x="1204" y="778"/>
                    </a:cubicBezTo>
                    <a:cubicBezTo>
                      <a:pt x="1078" y="753"/>
                      <a:pt x="452" y="627"/>
                      <a:pt x="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5" name="Google Shape;435;p1"/>
            <p:cNvSpPr/>
            <p:nvPr/>
          </p:nvSpPr>
          <p:spPr>
            <a:xfrm>
              <a:off x="6737632" y="1513991"/>
              <a:ext cx="429500" cy="287025"/>
            </a:xfrm>
            <a:custGeom>
              <a:rect b="b" l="l" r="r" t="t"/>
              <a:pathLst>
                <a:path extrusionOk="0" h="11481" w="17180">
                  <a:moveTo>
                    <a:pt x="1661" y="11479"/>
                  </a:moveTo>
                  <a:cubicBezTo>
                    <a:pt x="1909" y="11463"/>
                    <a:pt x="1413" y="7664"/>
                    <a:pt x="1512" y="6365"/>
                  </a:cubicBezTo>
                  <a:cubicBezTo>
                    <a:pt x="1611" y="5066"/>
                    <a:pt x="1670" y="3866"/>
                    <a:pt x="2257" y="3684"/>
                  </a:cubicBezTo>
                  <a:cubicBezTo>
                    <a:pt x="2845" y="3502"/>
                    <a:pt x="4119" y="5116"/>
                    <a:pt x="5037" y="5273"/>
                  </a:cubicBezTo>
                  <a:cubicBezTo>
                    <a:pt x="5955" y="5430"/>
                    <a:pt x="6683" y="5264"/>
                    <a:pt x="7767" y="4627"/>
                  </a:cubicBezTo>
                  <a:cubicBezTo>
                    <a:pt x="8851" y="3990"/>
                    <a:pt x="10440" y="1748"/>
                    <a:pt x="11541" y="1450"/>
                  </a:cubicBezTo>
                  <a:cubicBezTo>
                    <a:pt x="12642" y="1152"/>
                    <a:pt x="13519" y="1558"/>
                    <a:pt x="14371" y="2840"/>
                  </a:cubicBezTo>
                  <a:cubicBezTo>
                    <a:pt x="15223" y="4123"/>
                    <a:pt x="16191" y="8160"/>
                    <a:pt x="16654" y="9145"/>
                  </a:cubicBezTo>
                  <a:cubicBezTo>
                    <a:pt x="17117" y="10130"/>
                    <a:pt x="17093" y="9592"/>
                    <a:pt x="17151" y="8748"/>
                  </a:cubicBezTo>
                  <a:cubicBezTo>
                    <a:pt x="17209" y="7904"/>
                    <a:pt x="17101" y="5173"/>
                    <a:pt x="17002" y="4081"/>
                  </a:cubicBezTo>
                  <a:cubicBezTo>
                    <a:pt x="16903" y="2989"/>
                    <a:pt x="17167" y="2874"/>
                    <a:pt x="16555" y="2195"/>
                  </a:cubicBezTo>
                  <a:cubicBezTo>
                    <a:pt x="15943" y="1517"/>
                    <a:pt x="15637" y="52"/>
                    <a:pt x="13328" y="10"/>
                  </a:cubicBezTo>
                  <a:cubicBezTo>
                    <a:pt x="11019" y="-31"/>
                    <a:pt x="4921" y="870"/>
                    <a:pt x="2703" y="1946"/>
                  </a:cubicBezTo>
                  <a:cubicBezTo>
                    <a:pt x="485" y="3022"/>
                    <a:pt x="196" y="4875"/>
                    <a:pt x="22" y="6464"/>
                  </a:cubicBezTo>
                  <a:cubicBezTo>
                    <a:pt x="-152" y="8053"/>
                    <a:pt x="1413" y="11496"/>
                    <a:pt x="1661" y="114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
            <p:cNvSpPr/>
            <p:nvPr/>
          </p:nvSpPr>
          <p:spPr>
            <a:xfrm>
              <a:off x="6724042" y="1463840"/>
              <a:ext cx="458079" cy="217336"/>
            </a:xfrm>
            <a:custGeom>
              <a:rect b="b" l="l" r="r" t="t"/>
              <a:pathLst>
                <a:path extrusionOk="0" h="11478" w="25114">
                  <a:moveTo>
                    <a:pt x="15354" y="1"/>
                  </a:moveTo>
                  <a:cubicBezTo>
                    <a:pt x="14101" y="1"/>
                    <a:pt x="12674" y="110"/>
                    <a:pt x="11053" y="374"/>
                  </a:cubicBezTo>
                  <a:cubicBezTo>
                    <a:pt x="1379" y="1978"/>
                    <a:pt x="427" y="7367"/>
                    <a:pt x="427" y="7367"/>
                  </a:cubicBezTo>
                  <a:cubicBezTo>
                    <a:pt x="1" y="9171"/>
                    <a:pt x="1104" y="11477"/>
                    <a:pt x="1104" y="11477"/>
                  </a:cubicBezTo>
                  <a:cubicBezTo>
                    <a:pt x="1104" y="11477"/>
                    <a:pt x="1053" y="5863"/>
                    <a:pt x="13309" y="4134"/>
                  </a:cubicBezTo>
                  <a:cubicBezTo>
                    <a:pt x="14336" y="3992"/>
                    <a:pt x="15268" y="3930"/>
                    <a:pt x="16115" y="3930"/>
                  </a:cubicBezTo>
                  <a:cubicBezTo>
                    <a:pt x="22153" y="3930"/>
                    <a:pt x="23810" y="7091"/>
                    <a:pt x="23810" y="7091"/>
                  </a:cubicBezTo>
                  <a:cubicBezTo>
                    <a:pt x="23810" y="7091"/>
                    <a:pt x="25114" y="5487"/>
                    <a:pt x="23510" y="2730"/>
                  </a:cubicBezTo>
                  <a:cubicBezTo>
                    <a:pt x="23510" y="2730"/>
                    <a:pt x="21597" y="1"/>
                    <a:pt x="1535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7" name="Google Shape;437;p1"/>
          <p:cNvPicPr preferRelativeResize="0"/>
          <p:nvPr/>
        </p:nvPicPr>
        <p:blipFill rotWithShape="1">
          <a:blip r:embed="rId3">
            <a:alphaModFix/>
          </a:blip>
          <a:srcRect b="0" l="0" r="0" t="0"/>
          <a:stretch/>
        </p:blipFill>
        <p:spPr>
          <a:xfrm>
            <a:off x="1313794" y="3123481"/>
            <a:ext cx="2399843" cy="732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0"/>
          <p:cNvSpPr txBox="1"/>
          <p:nvPr>
            <p:ph type="title"/>
          </p:nvPr>
        </p:nvSpPr>
        <p:spPr>
          <a:xfrm>
            <a:off x="3852293" y="979354"/>
            <a:ext cx="5034320" cy="121388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pt-BR"/>
              <a:t>CAUTELA </a:t>
            </a:r>
            <a:br>
              <a:rPr lang="pt-BR"/>
            </a:br>
            <a:r>
              <a:rPr lang="pt-BR">
                <a:solidFill>
                  <a:schemeClr val="dk1"/>
                </a:solidFill>
              </a:rPr>
              <a:t>LINKS E ANEXOS</a:t>
            </a:r>
            <a:endParaRPr/>
          </a:p>
        </p:txBody>
      </p:sp>
      <p:sp>
        <p:nvSpPr>
          <p:cNvPr id="759" name="Google Shape;759;p10"/>
          <p:cNvSpPr txBox="1"/>
          <p:nvPr>
            <p:ph idx="1" type="subTitle"/>
          </p:nvPr>
        </p:nvSpPr>
        <p:spPr>
          <a:xfrm>
            <a:off x="4248505" y="2321648"/>
            <a:ext cx="4077300" cy="179857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pt-BR"/>
              <a:t>Deve evitar clicar em links suspeitos ou baixar anexos de e-mails ou mensagens de remetentes desconhecidos ou não confiáveis. Esses links podem levar a sites maliciosos ou instalar malware nos dispositivos.</a:t>
            </a:r>
            <a:endParaRPr/>
          </a:p>
        </p:txBody>
      </p:sp>
      <p:grpSp>
        <p:nvGrpSpPr>
          <p:cNvPr id="760" name="Google Shape;760;p10"/>
          <p:cNvGrpSpPr/>
          <p:nvPr/>
        </p:nvGrpSpPr>
        <p:grpSpPr>
          <a:xfrm>
            <a:off x="1723413" y="1648870"/>
            <a:ext cx="2088260" cy="2955213"/>
            <a:chOff x="1022150" y="1648870"/>
            <a:chExt cx="2088260" cy="2955213"/>
          </a:xfrm>
        </p:grpSpPr>
        <p:sp>
          <p:nvSpPr>
            <p:cNvPr id="761" name="Google Shape;761;p10"/>
            <p:cNvSpPr/>
            <p:nvPr/>
          </p:nvSpPr>
          <p:spPr>
            <a:xfrm>
              <a:off x="1993656" y="3382849"/>
              <a:ext cx="768416" cy="92973"/>
            </a:xfrm>
            <a:custGeom>
              <a:rect b="b" l="l" r="r" t="t"/>
              <a:pathLst>
                <a:path extrusionOk="0" h="1204" w="9951">
                  <a:moveTo>
                    <a:pt x="1204" y="0"/>
                  </a:moveTo>
                  <a:cubicBezTo>
                    <a:pt x="552" y="0"/>
                    <a:pt x="1" y="552"/>
                    <a:pt x="1" y="1203"/>
                  </a:cubicBezTo>
                  <a:lnTo>
                    <a:pt x="9951" y="1203"/>
                  </a:lnTo>
                  <a:cubicBezTo>
                    <a:pt x="9951" y="552"/>
                    <a:pt x="9424" y="0"/>
                    <a:pt x="87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0"/>
            <p:cNvSpPr/>
            <p:nvPr/>
          </p:nvSpPr>
          <p:spPr>
            <a:xfrm>
              <a:off x="2194968" y="3475745"/>
              <a:ext cx="367799" cy="1122547"/>
            </a:xfrm>
            <a:custGeom>
              <a:rect b="b" l="l" r="r" t="t"/>
              <a:pathLst>
                <a:path extrusionOk="0" h="14537" w="4763">
                  <a:moveTo>
                    <a:pt x="2105" y="0"/>
                  </a:moveTo>
                  <a:lnTo>
                    <a:pt x="2105" y="5263"/>
                  </a:lnTo>
                  <a:lnTo>
                    <a:pt x="0" y="14537"/>
                  </a:lnTo>
                  <a:lnTo>
                    <a:pt x="577" y="14537"/>
                  </a:lnTo>
                  <a:lnTo>
                    <a:pt x="2105" y="6792"/>
                  </a:lnTo>
                  <a:lnTo>
                    <a:pt x="2105" y="14537"/>
                  </a:lnTo>
                  <a:lnTo>
                    <a:pt x="2632" y="14537"/>
                  </a:lnTo>
                  <a:lnTo>
                    <a:pt x="2632" y="6892"/>
                  </a:lnTo>
                  <a:lnTo>
                    <a:pt x="4136" y="14537"/>
                  </a:lnTo>
                  <a:lnTo>
                    <a:pt x="4762" y="14537"/>
                  </a:lnTo>
                  <a:lnTo>
                    <a:pt x="2632" y="5364"/>
                  </a:lnTo>
                  <a:lnTo>
                    <a:pt x="263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0"/>
            <p:cNvSpPr/>
            <p:nvPr/>
          </p:nvSpPr>
          <p:spPr>
            <a:xfrm>
              <a:off x="1318212" y="2548717"/>
              <a:ext cx="683243" cy="472278"/>
            </a:xfrm>
            <a:custGeom>
              <a:rect b="b" l="l" r="r" t="t"/>
              <a:pathLst>
                <a:path extrusionOk="0" h="6116" w="8848">
                  <a:moveTo>
                    <a:pt x="1" y="0"/>
                  </a:moveTo>
                  <a:lnTo>
                    <a:pt x="1078" y="6115"/>
                  </a:lnTo>
                  <a:lnTo>
                    <a:pt x="8848" y="6115"/>
                  </a:lnTo>
                  <a:lnTo>
                    <a:pt x="686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0"/>
            <p:cNvSpPr/>
            <p:nvPr/>
          </p:nvSpPr>
          <p:spPr>
            <a:xfrm>
              <a:off x="1985934" y="2972501"/>
              <a:ext cx="303938" cy="48494"/>
            </a:xfrm>
            <a:custGeom>
              <a:rect b="b" l="l" r="r" t="t"/>
              <a:pathLst>
                <a:path extrusionOk="0" h="628" w="3936">
                  <a:moveTo>
                    <a:pt x="0" y="1"/>
                  </a:moveTo>
                  <a:lnTo>
                    <a:pt x="201" y="627"/>
                  </a:lnTo>
                  <a:lnTo>
                    <a:pt x="3935" y="15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0"/>
            <p:cNvSpPr/>
            <p:nvPr/>
          </p:nvSpPr>
          <p:spPr>
            <a:xfrm>
              <a:off x="2419447" y="2107403"/>
              <a:ext cx="160695" cy="321390"/>
            </a:xfrm>
            <a:custGeom>
              <a:rect b="b" l="l" r="r" t="t"/>
              <a:pathLst>
                <a:path extrusionOk="0" h="4162" w="2081">
                  <a:moveTo>
                    <a:pt x="1028" y="1"/>
                  </a:moveTo>
                  <a:cubicBezTo>
                    <a:pt x="477" y="1"/>
                    <a:pt x="0" y="452"/>
                    <a:pt x="0" y="1028"/>
                  </a:cubicBezTo>
                  <a:lnTo>
                    <a:pt x="0" y="3109"/>
                  </a:lnTo>
                  <a:cubicBezTo>
                    <a:pt x="0" y="3685"/>
                    <a:pt x="477" y="4161"/>
                    <a:pt x="1028" y="4161"/>
                  </a:cubicBezTo>
                  <a:cubicBezTo>
                    <a:pt x="1604" y="4161"/>
                    <a:pt x="2081" y="3685"/>
                    <a:pt x="2081" y="3109"/>
                  </a:cubicBezTo>
                  <a:lnTo>
                    <a:pt x="2081" y="1028"/>
                  </a:lnTo>
                  <a:cubicBezTo>
                    <a:pt x="2081" y="452"/>
                    <a:pt x="1604" y="1"/>
                    <a:pt x="1028"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0"/>
            <p:cNvSpPr/>
            <p:nvPr/>
          </p:nvSpPr>
          <p:spPr>
            <a:xfrm>
              <a:off x="2419447" y="2107403"/>
              <a:ext cx="160695" cy="194054"/>
            </a:xfrm>
            <a:custGeom>
              <a:rect b="b" l="l" r="r" t="t"/>
              <a:pathLst>
                <a:path extrusionOk="0" h="2513" w="2081">
                  <a:moveTo>
                    <a:pt x="953" y="1"/>
                  </a:moveTo>
                  <a:cubicBezTo>
                    <a:pt x="427" y="1"/>
                    <a:pt x="0" y="427"/>
                    <a:pt x="0" y="928"/>
                  </a:cubicBezTo>
                  <a:lnTo>
                    <a:pt x="0" y="2507"/>
                  </a:lnTo>
                  <a:cubicBezTo>
                    <a:pt x="34" y="2510"/>
                    <a:pt x="70" y="2512"/>
                    <a:pt x="108" y="2512"/>
                  </a:cubicBezTo>
                  <a:cubicBezTo>
                    <a:pt x="626" y="2512"/>
                    <a:pt x="1473" y="2194"/>
                    <a:pt x="2081" y="1680"/>
                  </a:cubicBezTo>
                  <a:lnTo>
                    <a:pt x="2081" y="928"/>
                  </a:lnTo>
                  <a:cubicBezTo>
                    <a:pt x="2081" y="427"/>
                    <a:pt x="1655" y="1"/>
                    <a:pt x="1128" y="1"/>
                  </a:cubicBezTo>
                  <a:close/>
                </a:path>
              </a:pathLst>
            </a:custGeom>
            <a:solidFill>
              <a:srgbClr val="B26E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0"/>
            <p:cNvSpPr/>
            <p:nvPr/>
          </p:nvSpPr>
          <p:spPr>
            <a:xfrm>
              <a:off x="2274273" y="1848098"/>
              <a:ext cx="360077" cy="437837"/>
            </a:xfrm>
            <a:custGeom>
              <a:rect b="b" l="l" r="r" t="t"/>
              <a:pathLst>
                <a:path extrusionOk="0" h="5670" w="4663">
                  <a:moveTo>
                    <a:pt x="2407" y="0"/>
                  </a:moveTo>
                  <a:cubicBezTo>
                    <a:pt x="1454" y="0"/>
                    <a:pt x="677" y="602"/>
                    <a:pt x="377" y="1429"/>
                  </a:cubicBezTo>
                  <a:cubicBezTo>
                    <a:pt x="377" y="1454"/>
                    <a:pt x="377" y="1454"/>
                    <a:pt x="377" y="1454"/>
                  </a:cubicBezTo>
                  <a:cubicBezTo>
                    <a:pt x="301" y="1680"/>
                    <a:pt x="251" y="1905"/>
                    <a:pt x="251" y="2156"/>
                  </a:cubicBezTo>
                  <a:cubicBezTo>
                    <a:pt x="126" y="3108"/>
                    <a:pt x="1" y="4512"/>
                    <a:pt x="552" y="5314"/>
                  </a:cubicBezTo>
                  <a:cubicBezTo>
                    <a:pt x="734" y="5569"/>
                    <a:pt x="1012" y="5669"/>
                    <a:pt x="1331" y="5669"/>
                  </a:cubicBezTo>
                  <a:cubicBezTo>
                    <a:pt x="2112" y="5669"/>
                    <a:pt x="3144" y="5071"/>
                    <a:pt x="3660" y="4662"/>
                  </a:cubicBezTo>
                  <a:cubicBezTo>
                    <a:pt x="3885" y="4487"/>
                    <a:pt x="4036" y="4236"/>
                    <a:pt x="4136" y="3985"/>
                  </a:cubicBezTo>
                  <a:cubicBezTo>
                    <a:pt x="4337" y="3409"/>
                    <a:pt x="4662" y="2356"/>
                    <a:pt x="4537" y="1905"/>
                  </a:cubicBezTo>
                  <a:cubicBezTo>
                    <a:pt x="4412" y="827"/>
                    <a:pt x="3510" y="0"/>
                    <a:pt x="2407"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0"/>
            <p:cNvSpPr/>
            <p:nvPr/>
          </p:nvSpPr>
          <p:spPr>
            <a:xfrm>
              <a:off x="2340065" y="2138909"/>
              <a:ext cx="56216" cy="16988"/>
            </a:xfrm>
            <a:custGeom>
              <a:rect b="b" l="l" r="r" t="t"/>
              <a:pathLst>
                <a:path extrusionOk="0" h="220" w="728">
                  <a:moveTo>
                    <a:pt x="51" y="0"/>
                  </a:moveTo>
                  <a:cubicBezTo>
                    <a:pt x="32" y="0"/>
                    <a:pt x="13" y="6"/>
                    <a:pt x="1" y="19"/>
                  </a:cubicBezTo>
                  <a:cubicBezTo>
                    <a:pt x="1" y="44"/>
                    <a:pt x="1" y="94"/>
                    <a:pt x="26" y="119"/>
                  </a:cubicBezTo>
                  <a:cubicBezTo>
                    <a:pt x="26" y="119"/>
                    <a:pt x="151" y="219"/>
                    <a:pt x="352" y="219"/>
                  </a:cubicBezTo>
                  <a:cubicBezTo>
                    <a:pt x="452" y="219"/>
                    <a:pt x="552" y="194"/>
                    <a:pt x="678" y="119"/>
                  </a:cubicBezTo>
                  <a:cubicBezTo>
                    <a:pt x="728" y="94"/>
                    <a:pt x="728" y="69"/>
                    <a:pt x="703" y="19"/>
                  </a:cubicBezTo>
                  <a:cubicBezTo>
                    <a:pt x="703" y="6"/>
                    <a:pt x="690" y="0"/>
                    <a:pt x="674" y="0"/>
                  </a:cubicBezTo>
                  <a:cubicBezTo>
                    <a:pt x="659" y="0"/>
                    <a:pt x="640" y="6"/>
                    <a:pt x="627" y="19"/>
                  </a:cubicBezTo>
                  <a:cubicBezTo>
                    <a:pt x="519" y="86"/>
                    <a:pt x="424" y="108"/>
                    <a:pt x="346" y="108"/>
                  </a:cubicBezTo>
                  <a:cubicBezTo>
                    <a:pt x="190" y="108"/>
                    <a:pt x="101" y="19"/>
                    <a:pt x="101" y="19"/>
                  </a:cubicBezTo>
                  <a:cubicBezTo>
                    <a:pt x="89" y="6"/>
                    <a:pt x="70" y="0"/>
                    <a:pt x="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0"/>
            <p:cNvSpPr/>
            <p:nvPr/>
          </p:nvSpPr>
          <p:spPr>
            <a:xfrm>
              <a:off x="2400065" y="2043928"/>
              <a:ext cx="73668" cy="32124"/>
            </a:xfrm>
            <a:custGeom>
              <a:rect b="b" l="l" r="r" t="t"/>
              <a:pathLst>
                <a:path extrusionOk="0" h="416" w="954">
                  <a:moveTo>
                    <a:pt x="651" y="1"/>
                  </a:moveTo>
                  <a:cubicBezTo>
                    <a:pt x="299" y="1"/>
                    <a:pt x="26" y="322"/>
                    <a:pt x="26" y="322"/>
                  </a:cubicBezTo>
                  <a:cubicBezTo>
                    <a:pt x="1" y="347"/>
                    <a:pt x="26" y="372"/>
                    <a:pt x="26" y="397"/>
                  </a:cubicBezTo>
                  <a:cubicBezTo>
                    <a:pt x="38" y="409"/>
                    <a:pt x="57" y="416"/>
                    <a:pt x="76" y="416"/>
                  </a:cubicBezTo>
                  <a:cubicBezTo>
                    <a:pt x="95" y="416"/>
                    <a:pt x="114" y="409"/>
                    <a:pt x="126" y="397"/>
                  </a:cubicBezTo>
                  <a:cubicBezTo>
                    <a:pt x="126" y="377"/>
                    <a:pt x="351" y="115"/>
                    <a:pt x="647" y="115"/>
                  </a:cubicBezTo>
                  <a:cubicBezTo>
                    <a:pt x="721" y="115"/>
                    <a:pt x="798" y="131"/>
                    <a:pt x="878" y="171"/>
                  </a:cubicBezTo>
                  <a:lnTo>
                    <a:pt x="928" y="171"/>
                  </a:lnTo>
                  <a:cubicBezTo>
                    <a:pt x="928" y="171"/>
                    <a:pt x="928" y="146"/>
                    <a:pt x="953" y="146"/>
                  </a:cubicBezTo>
                  <a:cubicBezTo>
                    <a:pt x="953" y="121"/>
                    <a:pt x="953" y="96"/>
                    <a:pt x="928" y="71"/>
                  </a:cubicBezTo>
                  <a:cubicBezTo>
                    <a:pt x="833" y="21"/>
                    <a:pt x="740" y="1"/>
                    <a:pt x="6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0"/>
            <p:cNvSpPr/>
            <p:nvPr/>
          </p:nvSpPr>
          <p:spPr>
            <a:xfrm>
              <a:off x="2287864" y="2043697"/>
              <a:ext cx="63938" cy="32355"/>
            </a:xfrm>
            <a:custGeom>
              <a:rect b="b" l="l" r="r" t="t"/>
              <a:pathLst>
                <a:path extrusionOk="0" h="419" w="828">
                  <a:moveTo>
                    <a:pt x="185" y="1"/>
                  </a:moveTo>
                  <a:cubicBezTo>
                    <a:pt x="133" y="1"/>
                    <a:pt x="80" y="8"/>
                    <a:pt x="25" y="24"/>
                  </a:cubicBezTo>
                  <a:cubicBezTo>
                    <a:pt x="25" y="74"/>
                    <a:pt x="25" y="124"/>
                    <a:pt x="0" y="149"/>
                  </a:cubicBezTo>
                  <a:cubicBezTo>
                    <a:pt x="67" y="124"/>
                    <a:pt x="130" y="114"/>
                    <a:pt x="191" y="114"/>
                  </a:cubicBezTo>
                  <a:cubicBezTo>
                    <a:pt x="493" y="114"/>
                    <a:pt x="706" y="379"/>
                    <a:pt x="727" y="400"/>
                  </a:cubicBezTo>
                  <a:cubicBezTo>
                    <a:pt x="740" y="412"/>
                    <a:pt x="752" y="419"/>
                    <a:pt x="765" y="419"/>
                  </a:cubicBezTo>
                  <a:cubicBezTo>
                    <a:pt x="777" y="419"/>
                    <a:pt x="790" y="412"/>
                    <a:pt x="802" y="400"/>
                  </a:cubicBezTo>
                  <a:cubicBezTo>
                    <a:pt x="827" y="375"/>
                    <a:pt x="827" y="350"/>
                    <a:pt x="802" y="325"/>
                  </a:cubicBezTo>
                  <a:cubicBezTo>
                    <a:pt x="802" y="325"/>
                    <a:pt x="536"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0"/>
            <p:cNvSpPr/>
            <p:nvPr/>
          </p:nvSpPr>
          <p:spPr>
            <a:xfrm>
              <a:off x="2407864" y="2086554"/>
              <a:ext cx="110347" cy="40154"/>
            </a:xfrm>
            <a:custGeom>
              <a:rect b="b" l="l" r="r" t="t"/>
              <a:pathLst>
                <a:path extrusionOk="0" h="520" w="1429">
                  <a:moveTo>
                    <a:pt x="814" y="1"/>
                  </a:moveTo>
                  <a:cubicBezTo>
                    <a:pt x="302" y="1"/>
                    <a:pt x="0" y="371"/>
                    <a:pt x="0" y="371"/>
                  </a:cubicBezTo>
                  <a:cubicBezTo>
                    <a:pt x="229" y="479"/>
                    <a:pt x="434" y="520"/>
                    <a:pt x="612" y="520"/>
                  </a:cubicBezTo>
                  <a:cubicBezTo>
                    <a:pt x="1136" y="520"/>
                    <a:pt x="1429" y="171"/>
                    <a:pt x="1429" y="171"/>
                  </a:cubicBezTo>
                  <a:cubicBezTo>
                    <a:pt x="1200" y="47"/>
                    <a:pt x="994" y="1"/>
                    <a:pt x="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0"/>
            <p:cNvSpPr/>
            <p:nvPr/>
          </p:nvSpPr>
          <p:spPr>
            <a:xfrm>
              <a:off x="2465856" y="2088098"/>
              <a:ext cx="50425" cy="36834"/>
            </a:xfrm>
            <a:custGeom>
              <a:rect b="b" l="l" r="r" t="t"/>
              <a:pathLst>
                <a:path extrusionOk="0" h="477" w="653">
                  <a:moveTo>
                    <a:pt x="227" y="0"/>
                  </a:moveTo>
                  <a:cubicBezTo>
                    <a:pt x="176" y="0"/>
                    <a:pt x="126" y="25"/>
                    <a:pt x="76" y="50"/>
                  </a:cubicBezTo>
                  <a:cubicBezTo>
                    <a:pt x="26" y="100"/>
                    <a:pt x="1" y="176"/>
                    <a:pt x="1" y="251"/>
                  </a:cubicBezTo>
                  <a:cubicBezTo>
                    <a:pt x="1" y="326"/>
                    <a:pt x="26" y="426"/>
                    <a:pt x="101" y="476"/>
                  </a:cubicBezTo>
                  <a:cubicBezTo>
                    <a:pt x="427" y="401"/>
                    <a:pt x="628" y="201"/>
                    <a:pt x="653" y="176"/>
                  </a:cubicBezTo>
                  <a:cubicBezTo>
                    <a:pt x="653" y="176"/>
                    <a:pt x="653" y="151"/>
                    <a:pt x="653" y="151"/>
                  </a:cubicBezTo>
                  <a:cubicBezTo>
                    <a:pt x="502" y="75"/>
                    <a:pt x="352" y="25"/>
                    <a:pt x="2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0"/>
            <p:cNvSpPr/>
            <p:nvPr/>
          </p:nvSpPr>
          <p:spPr>
            <a:xfrm>
              <a:off x="2403926" y="2083002"/>
              <a:ext cx="118147" cy="38069"/>
            </a:xfrm>
            <a:custGeom>
              <a:rect b="b" l="l" r="r" t="t"/>
              <a:pathLst>
                <a:path extrusionOk="0" h="493" w="1530">
                  <a:moveTo>
                    <a:pt x="858" y="0"/>
                  </a:moveTo>
                  <a:cubicBezTo>
                    <a:pt x="335" y="0"/>
                    <a:pt x="19" y="392"/>
                    <a:pt x="1" y="392"/>
                  </a:cubicBezTo>
                  <a:cubicBezTo>
                    <a:pt x="1" y="417"/>
                    <a:pt x="1" y="442"/>
                    <a:pt x="26" y="467"/>
                  </a:cubicBezTo>
                  <a:cubicBezTo>
                    <a:pt x="26" y="492"/>
                    <a:pt x="51" y="492"/>
                    <a:pt x="51" y="492"/>
                  </a:cubicBezTo>
                  <a:cubicBezTo>
                    <a:pt x="76" y="492"/>
                    <a:pt x="76" y="467"/>
                    <a:pt x="101" y="467"/>
                  </a:cubicBezTo>
                  <a:cubicBezTo>
                    <a:pt x="120" y="449"/>
                    <a:pt x="394" y="93"/>
                    <a:pt x="856" y="93"/>
                  </a:cubicBezTo>
                  <a:cubicBezTo>
                    <a:pt x="1024" y="93"/>
                    <a:pt x="1216" y="140"/>
                    <a:pt x="1430" y="267"/>
                  </a:cubicBezTo>
                  <a:cubicBezTo>
                    <a:pt x="1442" y="279"/>
                    <a:pt x="1461" y="285"/>
                    <a:pt x="1477" y="285"/>
                  </a:cubicBezTo>
                  <a:cubicBezTo>
                    <a:pt x="1492" y="285"/>
                    <a:pt x="1505" y="279"/>
                    <a:pt x="1505" y="267"/>
                  </a:cubicBezTo>
                  <a:cubicBezTo>
                    <a:pt x="1530" y="242"/>
                    <a:pt x="1530" y="192"/>
                    <a:pt x="1505" y="192"/>
                  </a:cubicBezTo>
                  <a:cubicBezTo>
                    <a:pt x="1265" y="52"/>
                    <a:pt x="1048" y="0"/>
                    <a:pt x="8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0"/>
            <p:cNvSpPr/>
            <p:nvPr/>
          </p:nvSpPr>
          <p:spPr>
            <a:xfrm>
              <a:off x="2284003" y="2084237"/>
              <a:ext cx="60000" cy="41235"/>
            </a:xfrm>
            <a:custGeom>
              <a:rect b="b" l="l" r="r" t="t"/>
              <a:pathLst>
                <a:path extrusionOk="0" h="534" w="777">
                  <a:moveTo>
                    <a:pt x="25" y="0"/>
                  </a:moveTo>
                  <a:cubicBezTo>
                    <a:pt x="25" y="176"/>
                    <a:pt x="0" y="351"/>
                    <a:pt x="0" y="526"/>
                  </a:cubicBezTo>
                  <a:cubicBezTo>
                    <a:pt x="48" y="531"/>
                    <a:pt x="94" y="534"/>
                    <a:pt x="138" y="534"/>
                  </a:cubicBezTo>
                  <a:cubicBezTo>
                    <a:pt x="533" y="534"/>
                    <a:pt x="777" y="351"/>
                    <a:pt x="777" y="351"/>
                  </a:cubicBezTo>
                  <a:cubicBezTo>
                    <a:pt x="501" y="100"/>
                    <a:pt x="251" y="25"/>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0"/>
            <p:cNvSpPr/>
            <p:nvPr/>
          </p:nvSpPr>
          <p:spPr>
            <a:xfrm>
              <a:off x="2285934" y="2080299"/>
              <a:ext cx="63938" cy="34440"/>
            </a:xfrm>
            <a:custGeom>
              <a:rect b="b" l="l" r="r" t="t"/>
              <a:pathLst>
                <a:path extrusionOk="0" h="446" w="828">
                  <a:moveTo>
                    <a:pt x="0" y="1"/>
                  </a:moveTo>
                  <a:cubicBezTo>
                    <a:pt x="0" y="51"/>
                    <a:pt x="0" y="76"/>
                    <a:pt x="0" y="126"/>
                  </a:cubicBezTo>
                  <a:cubicBezTo>
                    <a:pt x="226" y="126"/>
                    <a:pt x="451" y="201"/>
                    <a:pt x="727" y="427"/>
                  </a:cubicBezTo>
                  <a:cubicBezTo>
                    <a:pt x="727" y="440"/>
                    <a:pt x="739" y="446"/>
                    <a:pt x="755" y="446"/>
                  </a:cubicBezTo>
                  <a:cubicBezTo>
                    <a:pt x="771" y="446"/>
                    <a:pt x="790" y="440"/>
                    <a:pt x="802" y="427"/>
                  </a:cubicBezTo>
                  <a:cubicBezTo>
                    <a:pt x="827" y="402"/>
                    <a:pt x="827" y="377"/>
                    <a:pt x="802" y="352"/>
                  </a:cubicBezTo>
                  <a:cubicBezTo>
                    <a:pt x="526" y="101"/>
                    <a:pt x="25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0"/>
            <p:cNvSpPr/>
            <p:nvPr/>
          </p:nvSpPr>
          <p:spPr>
            <a:xfrm>
              <a:off x="2293656" y="1848098"/>
              <a:ext cx="334903" cy="219768"/>
            </a:xfrm>
            <a:custGeom>
              <a:rect b="b" l="l" r="r" t="t"/>
              <a:pathLst>
                <a:path extrusionOk="0" h="2846" w="4337">
                  <a:moveTo>
                    <a:pt x="2156" y="0"/>
                  </a:moveTo>
                  <a:cubicBezTo>
                    <a:pt x="1203" y="0"/>
                    <a:pt x="426" y="602"/>
                    <a:pt x="126" y="1429"/>
                  </a:cubicBezTo>
                  <a:cubicBezTo>
                    <a:pt x="126" y="1454"/>
                    <a:pt x="126" y="1454"/>
                    <a:pt x="126" y="1454"/>
                  </a:cubicBezTo>
                  <a:cubicBezTo>
                    <a:pt x="50" y="1629"/>
                    <a:pt x="25" y="1830"/>
                    <a:pt x="0" y="2005"/>
                  </a:cubicBezTo>
                  <a:lnTo>
                    <a:pt x="3033" y="2056"/>
                  </a:lnTo>
                  <a:cubicBezTo>
                    <a:pt x="3083" y="1554"/>
                    <a:pt x="3309" y="1279"/>
                    <a:pt x="3409" y="1153"/>
                  </a:cubicBezTo>
                  <a:cubicBezTo>
                    <a:pt x="3409" y="1479"/>
                    <a:pt x="3409" y="1830"/>
                    <a:pt x="3509" y="2156"/>
                  </a:cubicBezTo>
                  <a:cubicBezTo>
                    <a:pt x="3559" y="2331"/>
                    <a:pt x="3634" y="2507"/>
                    <a:pt x="3760" y="2657"/>
                  </a:cubicBezTo>
                  <a:cubicBezTo>
                    <a:pt x="3863" y="2760"/>
                    <a:pt x="3982" y="2846"/>
                    <a:pt x="4119" y="2846"/>
                  </a:cubicBezTo>
                  <a:cubicBezTo>
                    <a:pt x="4149" y="2846"/>
                    <a:pt x="4179" y="2842"/>
                    <a:pt x="4211" y="2832"/>
                  </a:cubicBezTo>
                  <a:cubicBezTo>
                    <a:pt x="4236" y="2807"/>
                    <a:pt x="4261" y="2782"/>
                    <a:pt x="4236" y="2757"/>
                  </a:cubicBezTo>
                  <a:cubicBezTo>
                    <a:pt x="4311" y="2431"/>
                    <a:pt x="4336" y="2106"/>
                    <a:pt x="4286" y="1905"/>
                  </a:cubicBezTo>
                  <a:cubicBezTo>
                    <a:pt x="4161" y="827"/>
                    <a:pt x="3259" y="0"/>
                    <a:pt x="21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0"/>
            <p:cNvSpPr/>
            <p:nvPr/>
          </p:nvSpPr>
          <p:spPr>
            <a:xfrm>
              <a:off x="2545239" y="2053272"/>
              <a:ext cx="129730" cy="129730"/>
            </a:xfrm>
            <a:custGeom>
              <a:rect b="b" l="l" r="r" t="t"/>
              <a:pathLst>
                <a:path extrusionOk="0" h="1680" w="1680">
                  <a:moveTo>
                    <a:pt x="853" y="0"/>
                  </a:moveTo>
                  <a:cubicBezTo>
                    <a:pt x="376" y="0"/>
                    <a:pt x="1" y="376"/>
                    <a:pt x="1" y="827"/>
                  </a:cubicBezTo>
                  <a:cubicBezTo>
                    <a:pt x="1" y="1303"/>
                    <a:pt x="376" y="1679"/>
                    <a:pt x="853" y="1679"/>
                  </a:cubicBezTo>
                  <a:cubicBezTo>
                    <a:pt x="1304" y="1679"/>
                    <a:pt x="1680" y="1303"/>
                    <a:pt x="1680" y="827"/>
                  </a:cubicBezTo>
                  <a:cubicBezTo>
                    <a:pt x="1680" y="376"/>
                    <a:pt x="1304" y="0"/>
                    <a:pt x="853"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0"/>
            <p:cNvSpPr/>
            <p:nvPr/>
          </p:nvSpPr>
          <p:spPr>
            <a:xfrm>
              <a:off x="2576204" y="2076747"/>
              <a:ext cx="85251" cy="52046"/>
            </a:xfrm>
            <a:custGeom>
              <a:rect b="b" l="l" r="r" t="t"/>
              <a:pathLst>
                <a:path extrusionOk="0" h="674" w="1104">
                  <a:moveTo>
                    <a:pt x="848" y="1"/>
                  </a:moveTo>
                  <a:cubicBezTo>
                    <a:pt x="246" y="1"/>
                    <a:pt x="1" y="576"/>
                    <a:pt x="1" y="598"/>
                  </a:cubicBezTo>
                  <a:cubicBezTo>
                    <a:pt x="1" y="623"/>
                    <a:pt x="1" y="648"/>
                    <a:pt x="51" y="674"/>
                  </a:cubicBezTo>
                  <a:cubicBezTo>
                    <a:pt x="76" y="674"/>
                    <a:pt x="101" y="674"/>
                    <a:pt x="126" y="648"/>
                  </a:cubicBezTo>
                  <a:cubicBezTo>
                    <a:pt x="126" y="626"/>
                    <a:pt x="332" y="130"/>
                    <a:pt x="855" y="130"/>
                  </a:cubicBezTo>
                  <a:cubicBezTo>
                    <a:pt x="909" y="130"/>
                    <a:pt x="967" y="135"/>
                    <a:pt x="1028" y="147"/>
                  </a:cubicBezTo>
                  <a:cubicBezTo>
                    <a:pt x="1078" y="147"/>
                    <a:pt x="1103" y="122"/>
                    <a:pt x="1103" y="97"/>
                  </a:cubicBezTo>
                  <a:cubicBezTo>
                    <a:pt x="1103" y="72"/>
                    <a:pt x="1103" y="22"/>
                    <a:pt x="1053" y="22"/>
                  </a:cubicBezTo>
                  <a:cubicBezTo>
                    <a:pt x="981" y="7"/>
                    <a:pt x="912" y="1"/>
                    <a:pt x="8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0"/>
            <p:cNvSpPr/>
            <p:nvPr/>
          </p:nvSpPr>
          <p:spPr>
            <a:xfrm>
              <a:off x="2347864" y="2182925"/>
              <a:ext cx="65869" cy="42625"/>
            </a:xfrm>
            <a:custGeom>
              <a:rect b="b" l="l" r="r" t="t"/>
              <a:pathLst>
                <a:path extrusionOk="0" h="552" w="853">
                  <a:moveTo>
                    <a:pt x="426" y="0"/>
                  </a:moveTo>
                  <a:cubicBezTo>
                    <a:pt x="201" y="0"/>
                    <a:pt x="0" y="176"/>
                    <a:pt x="0" y="426"/>
                  </a:cubicBezTo>
                  <a:cubicBezTo>
                    <a:pt x="0" y="451"/>
                    <a:pt x="25" y="502"/>
                    <a:pt x="25" y="552"/>
                  </a:cubicBezTo>
                  <a:lnTo>
                    <a:pt x="827" y="552"/>
                  </a:lnTo>
                  <a:cubicBezTo>
                    <a:pt x="852" y="502"/>
                    <a:pt x="852" y="451"/>
                    <a:pt x="852" y="426"/>
                  </a:cubicBezTo>
                  <a:cubicBezTo>
                    <a:pt x="852" y="176"/>
                    <a:pt x="677" y="0"/>
                    <a:pt x="4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0"/>
            <p:cNvSpPr/>
            <p:nvPr/>
          </p:nvSpPr>
          <p:spPr>
            <a:xfrm>
              <a:off x="2353656" y="2182925"/>
              <a:ext cx="56216" cy="20618"/>
            </a:xfrm>
            <a:custGeom>
              <a:rect b="b" l="l" r="r" t="t"/>
              <a:pathLst>
                <a:path extrusionOk="0" h="267" w="728">
                  <a:moveTo>
                    <a:pt x="351" y="0"/>
                  </a:moveTo>
                  <a:cubicBezTo>
                    <a:pt x="201" y="0"/>
                    <a:pt x="76" y="75"/>
                    <a:pt x="0" y="176"/>
                  </a:cubicBezTo>
                  <a:cubicBezTo>
                    <a:pt x="175" y="243"/>
                    <a:pt x="328" y="267"/>
                    <a:pt x="456" y="267"/>
                  </a:cubicBezTo>
                  <a:cubicBezTo>
                    <a:pt x="566" y="267"/>
                    <a:pt x="657" y="249"/>
                    <a:pt x="727" y="226"/>
                  </a:cubicBezTo>
                  <a:cubicBezTo>
                    <a:pt x="652" y="75"/>
                    <a:pt x="527"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0"/>
            <p:cNvSpPr/>
            <p:nvPr/>
          </p:nvSpPr>
          <p:spPr>
            <a:xfrm>
              <a:off x="2295586" y="2088098"/>
              <a:ext cx="48417" cy="36834"/>
            </a:xfrm>
            <a:custGeom>
              <a:rect b="b" l="l" r="r" t="t"/>
              <a:pathLst>
                <a:path extrusionOk="0" h="477" w="627">
                  <a:moveTo>
                    <a:pt x="151" y="0"/>
                  </a:moveTo>
                  <a:cubicBezTo>
                    <a:pt x="101" y="50"/>
                    <a:pt x="51" y="126"/>
                    <a:pt x="25" y="201"/>
                  </a:cubicBezTo>
                  <a:cubicBezTo>
                    <a:pt x="0" y="301"/>
                    <a:pt x="25" y="401"/>
                    <a:pt x="76" y="476"/>
                  </a:cubicBezTo>
                  <a:lnTo>
                    <a:pt x="151" y="476"/>
                  </a:lnTo>
                  <a:cubicBezTo>
                    <a:pt x="452" y="426"/>
                    <a:pt x="627" y="301"/>
                    <a:pt x="627" y="301"/>
                  </a:cubicBezTo>
                  <a:cubicBezTo>
                    <a:pt x="452" y="151"/>
                    <a:pt x="301" y="5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0"/>
            <p:cNvSpPr/>
            <p:nvPr/>
          </p:nvSpPr>
          <p:spPr>
            <a:xfrm>
              <a:off x="2500760" y="1648870"/>
              <a:ext cx="410347" cy="588339"/>
            </a:xfrm>
            <a:custGeom>
              <a:rect b="b" l="l" r="r" t="t"/>
              <a:pathLst>
                <a:path extrusionOk="0" h="7619" w="5314">
                  <a:moveTo>
                    <a:pt x="2662" y="0"/>
                  </a:moveTo>
                  <a:cubicBezTo>
                    <a:pt x="2238" y="0"/>
                    <a:pt x="1814" y="101"/>
                    <a:pt x="1429" y="300"/>
                  </a:cubicBezTo>
                  <a:cubicBezTo>
                    <a:pt x="1028" y="525"/>
                    <a:pt x="702" y="826"/>
                    <a:pt x="451" y="1202"/>
                  </a:cubicBezTo>
                  <a:cubicBezTo>
                    <a:pt x="176" y="1603"/>
                    <a:pt x="75" y="2104"/>
                    <a:pt x="25" y="2605"/>
                  </a:cubicBezTo>
                  <a:cubicBezTo>
                    <a:pt x="0" y="2631"/>
                    <a:pt x="0" y="2631"/>
                    <a:pt x="0" y="2656"/>
                  </a:cubicBezTo>
                  <a:cubicBezTo>
                    <a:pt x="0" y="2656"/>
                    <a:pt x="657" y="3458"/>
                    <a:pt x="700" y="3458"/>
                  </a:cubicBezTo>
                  <a:cubicBezTo>
                    <a:pt x="701" y="3458"/>
                    <a:pt x="701" y="3458"/>
                    <a:pt x="702" y="3458"/>
                  </a:cubicBezTo>
                  <a:cubicBezTo>
                    <a:pt x="944" y="3319"/>
                    <a:pt x="1210" y="3205"/>
                    <a:pt x="1483" y="3205"/>
                  </a:cubicBezTo>
                  <a:cubicBezTo>
                    <a:pt x="1606" y="3205"/>
                    <a:pt x="1730" y="3228"/>
                    <a:pt x="1855" y="3282"/>
                  </a:cubicBezTo>
                  <a:cubicBezTo>
                    <a:pt x="2206" y="3433"/>
                    <a:pt x="2456" y="3758"/>
                    <a:pt x="2556" y="4109"/>
                  </a:cubicBezTo>
                  <a:cubicBezTo>
                    <a:pt x="2832" y="4986"/>
                    <a:pt x="2406" y="5889"/>
                    <a:pt x="2080" y="6666"/>
                  </a:cubicBezTo>
                  <a:cubicBezTo>
                    <a:pt x="1955" y="6991"/>
                    <a:pt x="1830" y="7317"/>
                    <a:pt x="1704" y="7618"/>
                  </a:cubicBezTo>
                  <a:lnTo>
                    <a:pt x="2431" y="7618"/>
                  </a:lnTo>
                  <a:lnTo>
                    <a:pt x="2531" y="6691"/>
                  </a:lnTo>
                  <a:lnTo>
                    <a:pt x="2531" y="7618"/>
                  </a:lnTo>
                  <a:lnTo>
                    <a:pt x="3960" y="7618"/>
                  </a:lnTo>
                  <a:cubicBezTo>
                    <a:pt x="3910" y="7518"/>
                    <a:pt x="3885" y="7418"/>
                    <a:pt x="3860" y="7292"/>
                  </a:cubicBezTo>
                  <a:cubicBezTo>
                    <a:pt x="3785" y="6791"/>
                    <a:pt x="3935" y="6290"/>
                    <a:pt x="4110" y="5814"/>
                  </a:cubicBezTo>
                  <a:cubicBezTo>
                    <a:pt x="4336" y="5287"/>
                    <a:pt x="4587" y="4786"/>
                    <a:pt x="4812" y="4260"/>
                  </a:cubicBezTo>
                  <a:cubicBezTo>
                    <a:pt x="5038" y="3783"/>
                    <a:pt x="5238" y="3282"/>
                    <a:pt x="5263" y="2756"/>
                  </a:cubicBezTo>
                  <a:cubicBezTo>
                    <a:pt x="5313" y="1829"/>
                    <a:pt x="4837" y="901"/>
                    <a:pt x="4060" y="400"/>
                  </a:cubicBezTo>
                  <a:cubicBezTo>
                    <a:pt x="3632" y="132"/>
                    <a:pt x="3147" y="0"/>
                    <a:pt x="26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0"/>
            <p:cNvSpPr/>
            <p:nvPr/>
          </p:nvSpPr>
          <p:spPr>
            <a:xfrm>
              <a:off x="2496822" y="1848793"/>
              <a:ext cx="89112" cy="57452"/>
            </a:xfrm>
            <a:custGeom>
              <a:rect b="b" l="l" r="r" t="t"/>
              <a:pathLst>
                <a:path extrusionOk="0" h="744" w="1154">
                  <a:moveTo>
                    <a:pt x="50" y="0"/>
                  </a:moveTo>
                  <a:cubicBezTo>
                    <a:pt x="30" y="0"/>
                    <a:pt x="16" y="12"/>
                    <a:pt x="1" y="42"/>
                  </a:cubicBezTo>
                  <a:cubicBezTo>
                    <a:pt x="1" y="67"/>
                    <a:pt x="1" y="92"/>
                    <a:pt x="26" y="117"/>
                  </a:cubicBezTo>
                  <a:lnTo>
                    <a:pt x="1054" y="743"/>
                  </a:lnTo>
                  <a:lnTo>
                    <a:pt x="1079" y="743"/>
                  </a:lnTo>
                  <a:cubicBezTo>
                    <a:pt x="1104" y="743"/>
                    <a:pt x="1129" y="743"/>
                    <a:pt x="1154" y="718"/>
                  </a:cubicBezTo>
                  <a:cubicBezTo>
                    <a:pt x="1154" y="693"/>
                    <a:pt x="1154" y="643"/>
                    <a:pt x="1129" y="618"/>
                  </a:cubicBezTo>
                  <a:lnTo>
                    <a:pt x="101" y="16"/>
                  </a:lnTo>
                  <a:cubicBezTo>
                    <a:pt x="80" y="6"/>
                    <a:pt x="64" y="0"/>
                    <a:pt x="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0"/>
            <p:cNvSpPr/>
            <p:nvPr/>
          </p:nvSpPr>
          <p:spPr>
            <a:xfrm>
              <a:off x="1045316" y="4120225"/>
              <a:ext cx="363938" cy="276834"/>
            </a:xfrm>
            <a:custGeom>
              <a:rect b="b" l="l" r="r" t="t"/>
              <a:pathLst>
                <a:path extrusionOk="0" h="3585" w="4713">
                  <a:moveTo>
                    <a:pt x="3560" y="0"/>
                  </a:moveTo>
                  <a:lnTo>
                    <a:pt x="2457" y="2005"/>
                  </a:lnTo>
                  <a:lnTo>
                    <a:pt x="1" y="1805"/>
                  </a:lnTo>
                  <a:lnTo>
                    <a:pt x="2507" y="3233"/>
                  </a:lnTo>
                  <a:lnTo>
                    <a:pt x="3084" y="2983"/>
                  </a:lnTo>
                  <a:lnTo>
                    <a:pt x="2833" y="3434"/>
                  </a:lnTo>
                  <a:lnTo>
                    <a:pt x="3109" y="3584"/>
                  </a:lnTo>
                  <a:lnTo>
                    <a:pt x="4713" y="652"/>
                  </a:lnTo>
                  <a:lnTo>
                    <a:pt x="356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0"/>
            <p:cNvSpPr/>
            <p:nvPr/>
          </p:nvSpPr>
          <p:spPr>
            <a:xfrm>
              <a:off x="1509795" y="4319530"/>
              <a:ext cx="276834" cy="259382"/>
            </a:xfrm>
            <a:custGeom>
              <a:rect b="b" l="l" r="r" t="t"/>
              <a:pathLst>
                <a:path extrusionOk="0" h="3359" w="3585">
                  <a:moveTo>
                    <a:pt x="2257" y="1"/>
                  </a:moveTo>
                  <a:lnTo>
                    <a:pt x="2257" y="2281"/>
                  </a:lnTo>
                  <a:lnTo>
                    <a:pt x="1" y="3284"/>
                  </a:lnTo>
                  <a:lnTo>
                    <a:pt x="2883" y="3359"/>
                  </a:lnTo>
                  <a:lnTo>
                    <a:pt x="3284" y="2833"/>
                  </a:lnTo>
                  <a:lnTo>
                    <a:pt x="3284" y="3359"/>
                  </a:lnTo>
                  <a:lnTo>
                    <a:pt x="3585" y="3359"/>
                  </a:lnTo>
                  <a:lnTo>
                    <a:pt x="35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0"/>
            <p:cNvSpPr/>
            <p:nvPr/>
          </p:nvSpPr>
          <p:spPr>
            <a:xfrm>
              <a:off x="2218134" y="1704082"/>
              <a:ext cx="149112" cy="153745"/>
            </a:xfrm>
            <a:custGeom>
              <a:rect b="b" l="l" r="r" t="t"/>
              <a:pathLst>
                <a:path extrusionOk="0" h="1991" w="1931">
                  <a:moveTo>
                    <a:pt x="347" y="0"/>
                  </a:moveTo>
                  <a:cubicBezTo>
                    <a:pt x="264" y="0"/>
                    <a:pt x="182" y="12"/>
                    <a:pt x="101" y="36"/>
                  </a:cubicBezTo>
                  <a:cubicBezTo>
                    <a:pt x="1" y="61"/>
                    <a:pt x="26" y="186"/>
                    <a:pt x="126" y="186"/>
                  </a:cubicBezTo>
                  <a:cubicBezTo>
                    <a:pt x="327" y="211"/>
                    <a:pt x="527" y="211"/>
                    <a:pt x="703" y="312"/>
                  </a:cubicBezTo>
                  <a:cubicBezTo>
                    <a:pt x="753" y="337"/>
                    <a:pt x="803" y="362"/>
                    <a:pt x="803" y="412"/>
                  </a:cubicBezTo>
                  <a:cubicBezTo>
                    <a:pt x="803" y="462"/>
                    <a:pt x="778" y="537"/>
                    <a:pt x="778" y="587"/>
                  </a:cubicBezTo>
                  <a:cubicBezTo>
                    <a:pt x="753" y="687"/>
                    <a:pt x="728" y="813"/>
                    <a:pt x="728" y="913"/>
                  </a:cubicBezTo>
                  <a:cubicBezTo>
                    <a:pt x="753" y="1139"/>
                    <a:pt x="878" y="1289"/>
                    <a:pt x="1054" y="1339"/>
                  </a:cubicBezTo>
                  <a:cubicBezTo>
                    <a:pt x="1204" y="1389"/>
                    <a:pt x="1404" y="1389"/>
                    <a:pt x="1530" y="1464"/>
                  </a:cubicBezTo>
                  <a:cubicBezTo>
                    <a:pt x="1630" y="1489"/>
                    <a:pt x="1680" y="1565"/>
                    <a:pt x="1705" y="1665"/>
                  </a:cubicBezTo>
                  <a:cubicBezTo>
                    <a:pt x="1705" y="1715"/>
                    <a:pt x="1705" y="1765"/>
                    <a:pt x="1705" y="1815"/>
                  </a:cubicBezTo>
                  <a:cubicBezTo>
                    <a:pt x="1705" y="1865"/>
                    <a:pt x="1680" y="1916"/>
                    <a:pt x="1705" y="1966"/>
                  </a:cubicBezTo>
                  <a:cubicBezTo>
                    <a:pt x="1730" y="1991"/>
                    <a:pt x="1755" y="1991"/>
                    <a:pt x="1780" y="1991"/>
                  </a:cubicBezTo>
                  <a:cubicBezTo>
                    <a:pt x="1906" y="1991"/>
                    <a:pt x="1931" y="1840"/>
                    <a:pt x="1931" y="1740"/>
                  </a:cubicBezTo>
                  <a:cubicBezTo>
                    <a:pt x="1931" y="1640"/>
                    <a:pt x="1906" y="1515"/>
                    <a:pt x="1831" y="1439"/>
                  </a:cubicBezTo>
                  <a:cubicBezTo>
                    <a:pt x="1730" y="1264"/>
                    <a:pt x="1530" y="1214"/>
                    <a:pt x="1304" y="1164"/>
                  </a:cubicBezTo>
                  <a:cubicBezTo>
                    <a:pt x="1229" y="1164"/>
                    <a:pt x="1129" y="1164"/>
                    <a:pt x="1054" y="1114"/>
                  </a:cubicBezTo>
                  <a:cubicBezTo>
                    <a:pt x="953" y="1063"/>
                    <a:pt x="928" y="963"/>
                    <a:pt x="928" y="838"/>
                  </a:cubicBezTo>
                  <a:cubicBezTo>
                    <a:pt x="953" y="713"/>
                    <a:pt x="1003" y="587"/>
                    <a:pt x="1003" y="462"/>
                  </a:cubicBezTo>
                  <a:cubicBezTo>
                    <a:pt x="1028" y="337"/>
                    <a:pt x="978" y="236"/>
                    <a:pt x="853" y="136"/>
                  </a:cubicBezTo>
                  <a:cubicBezTo>
                    <a:pt x="700" y="51"/>
                    <a:pt x="523" y="0"/>
                    <a:pt x="3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0"/>
            <p:cNvSpPr/>
            <p:nvPr/>
          </p:nvSpPr>
          <p:spPr>
            <a:xfrm>
              <a:off x="2081532" y="1841920"/>
              <a:ext cx="204479" cy="81699"/>
            </a:xfrm>
            <a:custGeom>
              <a:rect b="b" l="l" r="r" t="t"/>
              <a:pathLst>
                <a:path extrusionOk="0" h="1058" w="2648">
                  <a:moveTo>
                    <a:pt x="822" y="0"/>
                  </a:moveTo>
                  <a:cubicBezTo>
                    <a:pt x="805" y="0"/>
                    <a:pt x="787" y="2"/>
                    <a:pt x="767" y="5"/>
                  </a:cubicBezTo>
                  <a:cubicBezTo>
                    <a:pt x="517" y="5"/>
                    <a:pt x="216" y="105"/>
                    <a:pt x="66" y="306"/>
                  </a:cubicBezTo>
                  <a:cubicBezTo>
                    <a:pt x="1" y="371"/>
                    <a:pt x="67" y="436"/>
                    <a:pt x="135" y="436"/>
                  </a:cubicBezTo>
                  <a:cubicBezTo>
                    <a:pt x="145" y="436"/>
                    <a:pt x="156" y="435"/>
                    <a:pt x="166" y="431"/>
                  </a:cubicBezTo>
                  <a:cubicBezTo>
                    <a:pt x="341" y="331"/>
                    <a:pt x="517" y="231"/>
                    <a:pt x="717" y="206"/>
                  </a:cubicBezTo>
                  <a:cubicBezTo>
                    <a:pt x="792" y="206"/>
                    <a:pt x="818" y="206"/>
                    <a:pt x="868" y="256"/>
                  </a:cubicBezTo>
                  <a:cubicBezTo>
                    <a:pt x="893" y="306"/>
                    <a:pt x="918" y="356"/>
                    <a:pt x="918" y="406"/>
                  </a:cubicBezTo>
                  <a:cubicBezTo>
                    <a:pt x="968" y="506"/>
                    <a:pt x="1018" y="632"/>
                    <a:pt x="1068" y="707"/>
                  </a:cubicBezTo>
                  <a:cubicBezTo>
                    <a:pt x="1163" y="840"/>
                    <a:pt x="1301" y="901"/>
                    <a:pt x="1450" y="901"/>
                  </a:cubicBezTo>
                  <a:cubicBezTo>
                    <a:pt x="1497" y="901"/>
                    <a:pt x="1546" y="895"/>
                    <a:pt x="1594" y="882"/>
                  </a:cubicBezTo>
                  <a:cubicBezTo>
                    <a:pt x="1745" y="832"/>
                    <a:pt x="1895" y="732"/>
                    <a:pt x="2046" y="707"/>
                  </a:cubicBezTo>
                  <a:cubicBezTo>
                    <a:pt x="2146" y="707"/>
                    <a:pt x="2221" y="732"/>
                    <a:pt x="2296" y="807"/>
                  </a:cubicBezTo>
                  <a:cubicBezTo>
                    <a:pt x="2321" y="832"/>
                    <a:pt x="2371" y="882"/>
                    <a:pt x="2371" y="933"/>
                  </a:cubicBezTo>
                  <a:cubicBezTo>
                    <a:pt x="2396" y="983"/>
                    <a:pt x="2422" y="1033"/>
                    <a:pt x="2472" y="1058"/>
                  </a:cubicBezTo>
                  <a:cubicBezTo>
                    <a:pt x="2497" y="1058"/>
                    <a:pt x="2522" y="1058"/>
                    <a:pt x="2547" y="1033"/>
                  </a:cubicBezTo>
                  <a:cubicBezTo>
                    <a:pt x="2647" y="958"/>
                    <a:pt x="2597" y="832"/>
                    <a:pt x="2522" y="732"/>
                  </a:cubicBezTo>
                  <a:cubicBezTo>
                    <a:pt x="2472" y="657"/>
                    <a:pt x="2396" y="582"/>
                    <a:pt x="2296" y="532"/>
                  </a:cubicBezTo>
                  <a:cubicBezTo>
                    <a:pt x="2238" y="510"/>
                    <a:pt x="2179" y="500"/>
                    <a:pt x="2121" y="500"/>
                  </a:cubicBezTo>
                  <a:cubicBezTo>
                    <a:pt x="1980" y="500"/>
                    <a:pt x="1844" y="554"/>
                    <a:pt x="1720" y="607"/>
                  </a:cubicBezTo>
                  <a:cubicBezTo>
                    <a:pt x="1620" y="632"/>
                    <a:pt x="1544" y="682"/>
                    <a:pt x="1444" y="682"/>
                  </a:cubicBezTo>
                  <a:cubicBezTo>
                    <a:pt x="1431" y="685"/>
                    <a:pt x="1418" y="687"/>
                    <a:pt x="1406" y="687"/>
                  </a:cubicBezTo>
                  <a:cubicBezTo>
                    <a:pt x="1325" y="687"/>
                    <a:pt x="1262" y="619"/>
                    <a:pt x="1219" y="532"/>
                  </a:cubicBezTo>
                  <a:cubicBezTo>
                    <a:pt x="1143" y="431"/>
                    <a:pt x="1118" y="306"/>
                    <a:pt x="1068" y="181"/>
                  </a:cubicBezTo>
                  <a:cubicBezTo>
                    <a:pt x="1003" y="72"/>
                    <a:pt x="937" y="0"/>
                    <a:pt x="8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0"/>
            <p:cNvSpPr/>
            <p:nvPr/>
          </p:nvSpPr>
          <p:spPr>
            <a:xfrm>
              <a:off x="2056513" y="1959604"/>
              <a:ext cx="194594" cy="88185"/>
            </a:xfrm>
            <a:custGeom>
              <a:rect b="b" l="l" r="r" t="t"/>
              <a:pathLst>
                <a:path extrusionOk="0" h="1142" w="2520">
                  <a:moveTo>
                    <a:pt x="2078" y="0"/>
                  </a:moveTo>
                  <a:cubicBezTo>
                    <a:pt x="2049" y="0"/>
                    <a:pt x="2021" y="3"/>
                    <a:pt x="1994" y="10"/>
                  </a:cubicBezTo>
                  <a:cubicBezTo>
                    <a:pt x="1768" y="60"/>
                    <a:pt x="1643" y="211"/>
                    <a:pt x="1543" y="386"/>
                  </a:cubicBezTo>
                  <a:cubicBezTo>
                    <a:pt x="1492" y="461"/>
                    <a:pt x="1442" y="561"/>
                    <a:pt x="1367" y="612"/>
                  </a:cubicBezTo>
                  <a:cubicBezTo>
                    <a:pt x="1330" y="637"/>
                    <a:pt x="1286" y="649"/>
                    <a:pt x="1239" y="649"/>
                  </a:cubicBezTo>
                  <a:cubicBezTo>
                    <a:pt x="1192" y="649"/>
                    <a:pt x="1142" y="637"/>
                    <a:pt x="1091" y="612"/>
                  </a:cubicBezTo>
                  <a:cubicBezTo>
                    <a:pt x="991" y="561"/>
                    <a:pt x="891" y="461"/>
                    <a:pt x="766" y="386"/>
                  </a:cubicBezTo>
                  <a:cubicBezTo>
                    <a:pt x="707" y="351"/>
                    <a:pt x="655" y="332"/>
                    <a:pt x="602" y="332"/>
                  </a:cubicBezTo>
                  <a:cubicBezTo>
                    <a:pt x="542" y="332"/>
                    <a:pt x="482" y="357"/>
                    <a:pt x="415" y="411"/>
                  </a:cubicBezTo>
                  <a:cubicBezTo>
                    <a:pt x="214" y="561"/>
                    <a:pt x="39" y="787"/>
                    <a:pt x="14" y="1063"/>
                  </a:cubicBezTo>
                  <a:cubicBezTo>
                    <a:pt x="0" y="1116"/>
                    <a:pt x="30" y="1141"/>
                    <a:pt x="68" y="1141"/>
                  </a:cubicBezTo>
                  <a:cubicBezTo>
                    <a:pt x="101" y="1141"/>
                    <a:pt x="141" y="1123"/>
                    <a:pt x="164" y="1088"/>
                  </a:cubicBezTo>
                  <a:cubicBezTo>
                    <a:pt x="264" y="912"/>
                    <a:pt x="340" y="737"/>
                    <a:pt x="515" y="612"/>
                  </a:cubicBezTo>
                  <a:cubicBezTo>
                    <a:pt x="552" y="575"/>
                    <a:pt x="575" y="552"/>
                    <a:pt x="604" y="552"/>
                  </a:cubicBezTo>
                  <a:cubicBezTo>
                    <a:pt x="615" y="552"/>
                    <a:pt x="627" y="555"/>
                    <a:pt x="640" y="561"/>
                  </a:cubicBezTo>
                  <a:cubicBezTo>
                    <a:pt x="690" y="586"/>
                    <a:pt x="741" y="637"/>
                    <a:pt x="791" y="662"/>
                  </a:cubicBezTo>
                  <a:cubicBezTo>
                    <a:pt x="891" y="737"/>
                    <a:pt x="966" y="787"/>
                    <a:pt x="1091" y="837"/>
                  </a:cubicBezTo>
                  <a:cubicBezTo>
                    <a:pt x="1135" y="850"/>
                    <a:pt x="1181" y="856"/>
                    <a:pt x="1226" y="856"/>
                  </a:cubicBezTo>
                  <a:cubicBezTo>
                    <a:pt x="1362" y="856"/>
                    <a:pt x="1499" y="800"/>
                    <a:pt x="1593" y="687"/>
                  </a:cubicBezTo>
                  <a:cubicBezTo>
                    <a:pt x="1693" y="561"/>
                    <a:pt x="1768" y="411"/>
                    <a:pt x="1893" y="286"/>
                  </a:cubicBezTo>
                  <a:cubicBezTo>
                    <a:pt x="1948" y="249"/>
                    <a:pt x="2017" y="226"/>
                    <a:pt x="2079" y="226"/>
                  </a:cubicBezTo>
                  <a:cubicBezTo>
                    <a:pt x="2102" y="226"/>
                    <a:pt x="2124" y="229"/>
                    <a:pt x="2144" y="236"/>
                  </a:cubicBezTo>
                  <a:cubicBezTo>
                    <a:pt x="2194" y="236"/>
                    <a:pt x="2244" y="261"/>
                    <a:pt x="2269" y="286"/>
                  </a:cubicBezTo>
                  <a:cubicBezTo>
                    <a:pt x="2310" y="306"/>
                    <a:pt x="2350" y="343"/>
                    <a:pt x="2391" y="343"/>
                  </a:cubicBezTo>
                  <a:cubicBezTo>
                    <a:pt x="2401" y="343"/>
                    <a:pt x="2410" y="341"/>
                    <a:pt x="2420" y="336"/>
                  </a:cubicBezTo>
                  <a:cubicBezTo>
                    <a:pt x="2445" y="336"/>
                    <a:pt x="2470" y="311"/>
                    <a:pt x="2495" y="286"/>
                  </a:cubicBezTo>
                  <a:cubicBezTo>
                    <a:pt x="2520" y="160"/>
                    <a:pt x="2395" y="85"/>
                    <a:pt x="2294" y="60"/>
                  </a:cubicBezTo>
                  <a:cubicBezTo>
                    <a:pt x="2239" y="23"/>
                    <a:pt x="2157" y="0"/>
                    <a:pt x="20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0"/>
            <p:cNvSpPr/>
            <p:nvPr/>
          </p:nvSpPr>
          <p:spPr>
            <a:xfrm>
              <a:off x="1668559" y="3102231"/>
              <a:ext cx="1124478" cy="1306408"/>
            </a:xfrm>
            <a:custGeom>
              <a:rect b="b" l="l" r="r" t="t"/>
              <a:pathLst>
                <a:path extrusionOk="0" h="16918" w="14562">
                  <a:moveTo>
                    <a:pt x="14261" y="0"/>
                  </a:moveTo>
                  <a:cubicBezTo>
                    <a:pt x="14261" y="0"/>
                    <a:pt x="1830" y="0"/>
                    <a:pt x="1228" y="351"/>
                  </a:cubicBezTo>
                  <a:cubicBezTo>
                    <a:pt x="602" y="702"/>
                    <a:pt x="0" y="16917"/>
                    <a:pt x="0" y="16917"/>
                  </a:cubicBezTo>
                  <a:lnTo>
                    <a:pt x="1905" y="16917"/>
                  </a:lnTo>
                  <a:lnTo>
                    <a:pt x="4737" y="3985"/>
                  </a:lnTo>
                  <a:cubicBezTo>
                    <a:pt x="4737" y="3985"/>
                    <a:pt x="9374" y="3810"/>
                    <a:pt x="11955" y="3810"/>
                  </a:cubicBezTo>
                  <a:cubicBezTo>
                    <a:pt x="14562" y="3810"/>
                    <a:pt x="14261" y="0"/>
                    <a:pt x="142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0"/>
            <p:cNvSpPr/>
            <p:nvPr/>
          </p:nvSpPr>
          <p:spPr>
            <a:xfrm>
              <a:off x="1240837" y="3206710"/>
              <a:ext cx="501312" cy="1021929"/>
            </a:xfrm>
            <a:custGeom>
              <a:rect b="b" l="l" r="r" t="t"/>
              <a:pathLst>
                <a:path extrusionOk="0" h="13234" w="6492">
                  <a:moveTo>
                    <a:pt x="6491" y="0"/>
                  </a:moveTo>
                  <a:lnTo>
                    <a:pt x="0" y="11930"/>
                  </a:lnTo>
                  <a:lnTo>
                    <a:pt x="2181" y="13234"/>
                  </a:lnTo>
                  <a:lnTo>
                    <a:pt x="5940" y="7093"/>
                  </a:lnTo>
                  <a:lnTo>
                    <a:pt x="649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0"/>
            <p:cNvSpPr/>
            <p:nvPr/>
          </p:nvSpPr>
          <p:spPr>
            <a:xfrm>
              <a:off x="1691725" y="2210029"/>
              <a:ext cx="94903" cy="267104"/>
            </a:xfrm>
            <a:custGeom>
              <a:rect b="b" l="l" r="r" t="t"/>
              <a:pathLst>
                <a:path extrusionOk="0" h="3459" w="1229">
                  <a:moveTo>
                    <a:pt x="527" y="0"/>
                  </a:moveTo>
                  <a:lnTo>
                    <a:pt x="1" y="3283"/>
                  </a:lnTo>
                  <a:lnTo>
                    <a:pt x="251" y="3459"/>
                  </a:lnTo>
                  <a:lnTo>
                    <a:pt x="1229" y="401"/>
                  </a:lnTo>
                  <a:lnTo>
                    <a:pt x="5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0"/>
            <p:cNvSpPr/>
            <p:nvPr/>
          </p:nvSpPr>
          <p:spPr>
            <a:xfrm>
              <a:off x="1668559" y="2477056"/>
              <a:ext cx="44556" cy="44633"/>
            </a:xfrm>
            <a:custGeom>
              <a:rect b="b" l="l" r="r" t="t"/>
              <a:pathLst>
                <a:path extrusionOk="0" h="578" w="577">
                  <a:moveTo>
                    <a:pt x="301" y="1"/>
                  </a:moveTo>
                  <a:cubicBezTo>
                    <a:pt x="150" y="1"/>
                    <a:pt x="0" y="126"/>
                    <a:pt x="0" y="277"/>
                  </a:cubicBezTo>
                  <a:cubicBezTo>
                    <a:pt x="0" y="452"/>
                    <a:pt x="150" y="577"/>
                    <a:pt x="301" y="577"/>
                  </a:cubicBezTo>
                  <a:cubicBezTo>
                    <a:pt x="451" y="577"/>
                    <a:pt x="577" y="452"/>
                    <a:pt x="577" y="277"/>
                  </a:cubicBezTo>
                  <a:cubicBezTo>
                    <a:pt x="577" y="126"/>
                    <a:pt x="451" y="1"/>
                    <a:pt x="3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0"/>
            <p:cNvSpPr/>
            <p:nvPr/>
          </p:nvSpPr>
          <p:spPr>
            <a:xfrm>
              <a:off x="1544698" y="2270029"/>
              <a:ext cx="114208" cy="185869"/>
            </a:xfrm>
            <a:custGeom>
              <a:rect b="b" l="l" r="r" t="t"/>
              <a:pathLst>
                <a:path extrusionOk="0" h="2407" w="1479">
                  <a:moveTo>
                    <a:pt x="727" y="0"/>
                  </a:moveTo>
                  <a:cubicBezTo>
                    <a:pt x="276" y="0"/>
                    <a:pt x="0" y="276"/>
                    <a:pt x="0" y="677"/>
                  </a:cubicBezTo>
                  <a:lnTo>
                    <a:pt x="276" y="677"/>
                  </a:lnTo>
                  <a:cubicBezTo>
                    <a:pt x="276" y="401"/>
                    <a:pt x="451" y="251"/>
                    <a:pt x="727" y="251"/>
                  </a:cubicBezTo>
                  <a:cubicBezTo>
                    <a:pt x="1003" y="251"/>
                    <a:pt x="1178" y="426"/>
                    <a:pt x="1178" y="702"/>
                  </a:cubicBezTo>
                  <a:cubicBezTo>
                    <a:pt x="1178" y="1103"/>
                    <a:pt x="852" y="1178"/>
                    <a:pt x="476" y="1178"/>
                  </a:cubicBezTo>
                  <a:lnTo>
                    <a:pt x="376" y="1178"/>
                  </a:lnTo>
                  <a:lnTo>
                    <a:pt x="376" y="1704"/>
                  </a:lnTo>
                  <a:lnTo>
                    <a:pt x="652" y="1704"/>
                  </a:lnTo>
                  <a:lnTo>
                    <a:pt x="652" y="1404"/>
                  </a:lnTo>
                  <a:cubicBezTo>
                    <a:pt x="1128" y="1404"/>
                    <a:pt x="1479" y="1178"/>
                    <a:pt x="1479" y="702"/>
                  </a:cubicBezTo>
                  <a:cubicBezTo>
                    <a:pt x="1479" y="251"/>
                    <a:pt x="1178" y="0"/>
                    <a:pt x="727" y="0"/>
                  </a:cubicBezTo>
                  <a:close/>
                  <a:moveTo>
                    <a:pt x="526" y="1980"/>
                  </a:moveTo>
                  <a:cubicBezTo>
                    <a:pt x="401" y="1980"/>
                    <a:pt x="301" y="2080"/>
                    <a:pt x="301" y="2206"/>
                  </a:cubicBezTo>
                  <a:cubicBezTo>
                    <a:pt x="301" y="2331"/>
                    <a:pt x="401" y="2406"/>
                    <a:pt x="526" y="2406"/>
                  </a:cubicBezTo>
                  <a:cubicBezTo>
                    <a:pt x="627" y="2406"/>
                    <a:pt x="727" y="2331"/>
                    <a:pt x="727" y="2206"/>
                  </a:cubicBezTo>
                  <a:cubicBezTo>
                    <a:pt x="727" y="2080"/>
                    <a:pt x="627" y="1980"/>
                    <a:pt x="526" y="198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0"/>
            <p:cNvSpPr/>
            <p:nvPr/>
          </p:nvSpPr>
          <p:spPr>
            <a:xfrm>
              <a:off x="1314351" y="2155820"/>
              <a:ext cx="94903" cy="267181"/>
            </a:xfrm>
            <a:custGeom>
              <a:rect b="b" l="l" r="r" t="t"/>
              <a:pathLst>
                <a:path extrusionOk="0" h="3460" w="1229">
                  <a:moveTo>
                    <a:pt x="702" y="0"/>
                  </a:moveTo>
                  <a:lnTo>
                    <a:pt x="1" y="401"/>
                  </a:lnTo>
                  <a:lnTo>
                    <a:pt x="978" y="3459"/>
                  </a:lnTo>
                  <a:lnTo>
                    <a:pt x="1229" y="3284"/>
                  </a:lnTo>
                  <a:lnTo>
                    <a:pt x="70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0"/>
            <p:cNvSpPr/>
            <p:nvPr/>
          </p:nvSpPr>
          <p:spPr>
            <a:xfrm>
              <a:off x="1385934" y="2422925"/>
              <a:ext cx="44633" cy="44556"/>
            </a:xfrm>
            <a:custGeom>
              <a:rect b="b" l="l" r="r" t="t"/>
              <a:pathLst>
                <a:path extrusionOk="0" h="577" w="578">
                  <a:moveTo>
                    <a:pt x="302" y="0"/>
                  </a:moveTo>
                  <a:cubicBezTo>
                    <a:pt x="151" y="0"/>
                    <a:pt x="1" y="125"/>
                    <a:pt x="1" y="276"/>
                  </a:cubicBezTo>
                  <a:cubicBezTo>
                    <a:pt x="1" y="451"/>
                    <a:pt x="151" y="576"/>
                    <a:pt x="302" y="576"/>
                  </a:cubicBezTo>
                  <a:cubicBezTo>
                    <a:pt x="452" y="576"/>
                    <a:pt x="577" y="451"/>
                    <a:pt x="577" y="276"/>
                  </a:cubicBezTo>
                  <a:cubicBezTo>
                    <a:pt x="577" y="125"/>
                    <a:pt x="452" y="0"/>
                    <a:pt x="3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0"/>
            <p:cNvSpPr/>
            <p:nvPr/>
          </p:nvSpPr>
          <p:spPr>
            <a:xfrm>
              <a:off x="1442073" y="2215820"/>
              <a:ext cx="114286" cy="185869"/>
            </a:xfrm>
            <a:custGeom>
              <a:rect b="b" l="l" r="r" t="t"/>
              <a:pathLst>
                <a:path extrusionOk="0" h="2407" w="1480">
                  <a:moveTo>
                    <a:pt x="753" y="0"/>
                  </a:moveTo>
                  <a:cubicBezTo>
                    <a:pt x="301" y="0"/>
                    <a:pt x="1" y="251"/>
                    <a:pt x="1" y="702"/>
                  </a:cubicBezTo>
                  <a:cubicBezTo>
                    <a:pt x="1" y="1178"/>
                    <a:pt x="327" y="1404"/>
                    <a:pt x="803" y="1404"/>
                  </a:cubicBezTo>
                  <a:lnTo>
                    <a:pt x="828" y="1705"/>
                  </a:lnTo>
                  <a:lnTo>
                    <a:pt x="1078" y="1705"/>
                  </a:lnTo>
                  <a:lnTo>
                    <a:pt x="1103" y="1178"/>
                  </a:lnTo>
                  <a:lnTo>
                    <a:pt x="1003" y="1178"/>
                  </a:lnTo>
                  <a:cubicBezTo>
                    <a:pt x="627" y="1178"/>
                    <a:pt x="276" y="1103"/>
                    <a:pt x="276" y="702"/>
                  </a:cubicBezTo>
                  <a:cubicBezTo>
                    <a:pt x="276" y="426"/>
                    <a:pt x="452" y="251"/>
                    <a:pt x="728" y="251"/>
                  </a:cubicBezTo>
                  <a:cubicBezTo>
                    <a:pt x="1028" y="251"/>
                    <a:pt x="1179" y="401"/>
                    <a:pt x="1179" y="677"/>
                  </a:cubicBezTo>
                  <a:lnTo>
                    <a:pt x="1479" y="677"/>
                  </a:lnTo>
                  <a:cubicBezTo>
                    <a:pt x="1479" y="276"/>
                    <a:pt x="1179" y="0"/>
                    <a:pt x="753" y="0"/>
                  </a:cubicBezTo>
                  <a:close/>
                  <a:moveTo>
                    <a:pt x="953" y="1980"/>
                  </a:moveTo>
                  <a:cubicBezTo>
                    <a:pt x="853" y="1980"/>
                    <a:pt x="753" y="2081"/>
                    <a:pt x="753" y="2206"/>
                  </a:cubicBezTo>
                  <a:cubicBezTo>
                    <a:pt x="753" y="2331"/>
                    <a:pt x="853" y="2406"/>
                    <a:pt x="953" y="2406"/>
                  </a:cubicBezTo>
                  <a:cubicBezTo>
                    <a:pt x="1078" y="2406"/>
                    <a:pt x="1179" y="2331"/>
                    <a:pt x="1179" y="2206"/>
                  </a:cubicBezTo>
                  <a:cubicBezTo>
                    <a:pt x="1179" y="2081"/>
                    <a:pt x="1078" y="1980"/>
                    <a:pt x="953" y="198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0"/>
            <p:cNvSpPr/>
            <p:nvPr/>
          </p:nvSpPr>
          <p:spPr>
            <a:xfrm>
              <a:off x="2181378" y="2285473"/>
              <a:ext cx="886486" cy="744555"/>
            </a:xfrm>
            <a:custGeom>
              <a:rect b="b" l="l" r="r" t="t"/>
              <a:pathLst>
                <a:path extrusionOk="0" h="9642" w="11480">
                  <a:moveTo>
                    <a:pt x="5565" y="1"/>
                  </a:moveTo>
                  <a:lnTo>
                    <a:pt x="2582" y="477"/>
                  </a:lnTo>
                  <a:lnTo>
                    <a:pt x="2883" y="1153"/>
                  </a:lnTo>
                  <a:cubicBezTo>
                    <a:pt x="2582" y="1254"/>
                    <a:pt x="2332" y="1329"/>
                    <a:pt x="2156" y="1429"/>
                  </a:cubicBezTo>
                  <a:cubicBezTo>
                    <a:pt x="1329" y="1855"/>
                    <a:pt x="1" y="9524"/>
                    <a:pt x="1" y="9524"/>
                  </a:cubicBezTo>
                  <a:lnTo>
                    <a:pt x="1730" y="9424"/>
                  </a:lnTo>
                  <a:cubicBezTo>
                    <a:pt x="1730" y="9424"/>
                    <a:pt x="3677" y="9641"/>
                    <a:pt x="5769" y="9641"/>
                  </a:cubicBezTo>
                  <a:cubicBezTo>
                    <a:pt x="8003" y="9641"/>
                    <a:pt x="10402" y="9394"/>
                    <a:pt x="10778" y="8372"/>
                  </a:cubicBezTo>
                  <a:cubicBezTo>
                    <a:pt x="11479" y="6417"/>
                    <a:pt x="6768" y="1229"/>
                    <a:pt x="6392" y="978"/>
                  </a:cubicBezTo>
                  <a:cubicBezTo>
                    <a:pt x="6166" y="853"/>
                    <a:pt x="5840" y="803"/>
                    <a:pt x="5464" y="778"/>
                  </a:cubicBezTo>
                  <a:lnTo>
                    <a:pt x="556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0"/>
            <p:cNvSpPr/>
            <p:nvPr/>
          </p:nvSpPr>
          <p:spPr>
            <a:xfrm>
              <a:off x="2113656" y="2963312"/>
              <a:ext cx="201390" cy="57683"/>
            </a:xfrm>
            <a:custGeom>
              <a:rect b="b" l="l" r="r" t="t"/>
              <a:pathLst>
                <a:path extrusionOk="0" h="747" w="2608">
                  <a:moveTo>
                    <a:pt x="1736" y="1"/>
                  </a:moveTo>
                  <a:cubicBezTo>
                    <a:pt x="1366" y="1"/>
                    <a:pt x="903" y="20"/>
                    <a:pt x="527" y="95"/>
                  </a:cubicBezTo>
                  <a:cubicBezTo>
                    <a:pt x="226" y="170"/>
                    <a:pt x="1" y="421"/>
                    <a:pt x="1" y="746"/>
                  </a:cubicBezTo>
                  <a:lnTo>
                    <a:pt x="2607" y="646"/>
                  </a:lnTo>
                  <a:lnTo>
                    <a:pt x="2381" y="20"/>
                  </a:lnTo>
                  <a:cubicBezTo>
                    <a:pt x="2381" y="20"/>
                    <a:pt x="2106" y="1"/>
                    <a:pt x="1736"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0"/>
            <p:cNvSpPr/>
            <p:nvPr/>
          </p:nvSpPr>
          <p:spPr>
            <a:xfrm>
              <a:off x="2284003" y="2569180"/>
              <a:ext cx="474208" cy="449884"/>
            </a:xfrm>
            <a:custGeom>
              <a:rect b="b" l="l" r="r" t="t"/>
              <a:pathLst>
                <a:path extrusionOk="0" h="5826" w="6141">
                  <a:moveTo>
                    <a:pt x="4438" y="0"/>
                  </a:moveTo>
                  <a:cubicBezTo>
                    <a:pt x="4428" y="0"/>
                    <a:pt x="4418" y="3"/>
                    <a:pt x="4411" y="11"/>
                  </a:cubicBezTo>
                  <a:cubicBezTo>
                    <a:pt x="4386" y="36"/>
                    <a:pt x="4361" y="61"/>
                    <a:pt x="4386" y="86"/>
                  </a:cubicBezTo>
                  <a:lnTo>
                    <a:pt x="5990" y="3269"/>
                  </a:lnTo>
                  <a:lnTo>
                    <a:pt x="50" y="4898"/>
                  </a:lnTo>
                  <a:cubicBezTo>
                    <a:pt x="50" y="4898"/>
                    <a:pt x="25" y="4923"/>
                    <a:pt x="25" y="4923"/>
                  </a:cubicBezTo>
                  <a:cubicBezTo>
                    <a:pt x="0" y="4948"/>
                    <a:pt x="0" y="4973"/>
                    <a:pt x="25" y="4973"/>
                  </a:cubicBezTo>
                  <a:lnTo>
                    <a:pt x="326" y="5775"/>
                  </a:lnTo>
                  <a:cubicBezTo>
                    <a:pt x="351" y="5800"/>
                    <a:pt x="376" y="5825"/>
                    <a:pt x="401" y="5825"/>
                  </a:cubicBezTo>
                  <a:cubicBezTo>
                    <a:pt x="401" y="5825"/>
                    <a:pt x="401" y="5800"/>
                    <a:pt x="426" y="5800"/>
                  </a:cubicBezTo>
                  <a:cubicBezTo>
                    <a:pt x="451" y="5800"/>
                    <a:pt x="451" y="5750"/>
                    <a:pt x="451" y="5725"/>
                  </a:cubicBezTo>
                  <a:lnTo>
                    <a:pt x="150" y="4998"/>
                  </a:lnTo>
                  <a:lnTo>
                    <a:pt x="6090" y="3369"/>
                  </a:lnTo>
                  <a:cubicBezTo>
                    <a:pt x="6115" y="3369"/>
                    <a:pt x="6115" y="3344"/>
                    <a:pt x="6115" y="3319"/>
                  </a:cubicBezTo>
                  <a:cubicBezTo>
                    <a:pt x="6140" y="3319"/>
                    <a:pt x="6140" y="3294"/>
                    <a:pt x="6115" y="3269"/>
                  </a:cubicBezTo>
                  <a:lnTo>
                    <a:pt x="4486" y="36"/>
                  </a:lnTo>
                  <a:cubicBezTo>
                    <a:pt x="4486" y="18"/>
                    <a:pt x="4461" y="0"/>
                    <a:pt x="44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0"/>
            <p:cNvSpPr/>
            <p:nvPr/>
          </p:nvSpPr>
          <p:spPr>
            <a:xfrm>
              <a:off x="1022150" y="3015127"/>
              <a:ext cx="2088260" cy="100695"/>
            </a:xfrm>
            <a:custGeom>
              <a:rect b="b" l="l" r="r" t="t"/>
              <a:pathLst>
                <a:path extrusionOk="0" h="1304" w="27043">
                  <a:moveTo>
                    <a:pt x="26918" y="126"/>
                  </a:moveTo>
                  <a:lnTo>
                    <a:pt x="26918" y="1178"/>
                  </a:lnTo>
                  <a:lnTo>
                    <a:pt x="125" y="1178"/>
                  </a:lnTo>
                  <a:lnTo>
                    <a:pt x="125" y="126"/>
                  </a:lnTo>
                  <a:close/>
                  <a:moveTo>
                    <a:pt x="75" y="0"/>
                  </a:moveTo>
                  <a:cubicBezTo>
                    <a:pt x="25" y="0"/>
                    <a:pt x="0" y="25"/>
                    <a:pt x="0" y="75"/>
                  </a:cubicBezTo>
                  <a:lnTo>
                    <a:pt x="0" y="1228"/>
                  </a:lnTo>
                  <a:cubicBezTo>
                    <a:pt x="0" y="1278"/>
                    <a:pt x="25" y="1304"/>
                    <a:pt x="75" y="1304"/>
                  </a:cubicBezTo>
                  <a:lnTo>
                    <a:pt x="26968" y="1304"/>
                  </a:lnTo>
                  <a:cubicBezTo>
                    <a:pt x="27018" y="1304"/>
                    <a:pt x="27043" y="1278"/>
                    <a:pt x="27043" y="1228"/>
                  </a:cubicBezTo>
                  <a:lnTo>
                    <a:pt x="27043" y="75"/>
                  </a:lnTo>
                  <a:cubicBezTo>
                    <a:pt x="27043" y="25"/>
                    <a:pt x="27018" y="0"/>
                    <a:pt x="26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0"/>
            <p:cNvSpPr/>
            <p:nvPr/>
          </p:nvSpPr>
          <p:spPr>
            <a:xfrm>
              <a:off x="1062768" y="3106092"/>
              <a:ext cx="123938" cy="1497991"/>
            </a:xfrm>
            <a:custGeom>
              <a:rect b="b" l="l" r="r" t="t"/>
              <a:pathLst>
                <a:path extrusionOk="0" h="19399" w="1605">
                  <a:moveTo>
                    <a:pt x="1479" y="126"/>
                  </a:moveTo>
                  <a:lnTo>
                    <a:pt x="928" y="19274"/>
                  </a:lnTo>
                  <a:lnTo>
                    <a:pt x="602" y="19274"/>
                  </a:lnTo>
                  <a:lnTo>
                    <a:pt x="126" y="126"/>
                  </a:lnTo>
                  <a:close/>
                  <a:moveTo>
                    <a:pt x="76" y="0"/>
                  </a:moveTo>
                  <a:cubicBezTo>
                    <a:pt x="51" y="0"/>
                    <a:pt x="25" y="0"/>
                    <a:pt x="25" y="25"/>
                  </a:cubicBezTo>
                  <a:cubicBezTo>
                    <a:pt x="25" y="25"/>
                    <a:pt x="0" y="50"/>
                    <a:pt x="0" y="50"/>
                  </a:cubicBezTo>
                  <a:lnTo>
                    <a:pt x="477" y="19349"/>
                  </a:lnTo>
                  <a:cubicBezTo>
                    <a:pt x="477" y="19374"/>
                    <a:pt x="502" y="19399"/>
                    <a:pt x="527" y="19399"/>
                  </a:cubicBezTo>
                  <a:lnTo>
                    <a:pt x="978" y="19399"/>
                  </a:lnTo>
                  <a:cubicBezTo>
                    <a:pt x="1003" y="19399"/>
                    <a:pt x="1028" y="19374"/>
                    <a:pt x="1053" y="19349"/>
                  </a:cubicBezTo>
                  <a:lnTo>
                    <a:pt x="1604" y="50"/>
                  </a:lnTo>
                  <a:cubicBezTo>
                    <a:pt x="1604" y="50"/>
                    <a:pt x="1604" y="25"/>
                    <a:pt x="1579" y="25"/>
                  </a:cubicBezTo>
                  <a:cubicBezTo>
                    <a:pt x="1579" y="0"/>
                    <a:pt x="1554" y="0"/>
                    <a:pt x="15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0"/>
            <p:cNvSpPr/>
            <p:nvPr/>
          </p:nvSpPr>
          <p:spPr>
            <a:xfrm>
              <a:off x="2951648" y="3106092"/>
              <a:ext cx="123938" cy="1497991"/>
            </a:xfrm>
            <a:custGeom>
              <a:rect b="b" l="l" r="r" t="t"/>
              <a:pathLst>
                <a:path extrusionOk="0" h="19399" w="1605">
                  <a:moveTo>
                    <a:pt x="1479" y="126"/>
                  </a:moveTo>
                  <a:lnTo>
                    <a:pt x="903" y="19274"/>
                  </a:lnTo>
                  <a:lnTo>
                    <a:pt x="602" y="19274"/>
                  </a:lnTo>
                  <a:lnTo>
                    <a:pt x="126" y="126"/>
                  </a:lnTo>
                  <a:close/>
                  <a:moveTo>
                    <a:pt x="51" y="0"/>
                  </a:moveTo>
                  <a:cubicBezTo>
                    <a:pt x="51" y="0"/>
                    <a:pt x="26" y="0"/>
                    <a:pt x="26" y="25"/>
                  </a:cubicBezTo>
                  <a:cubicBezTo>
                    <a:pt x="1" y="25"/>
                    <a:pt x="1" y="50"/>
                    <a:pt x="1" y="50"/>
                  </a:cubicBezTo>
                  <a:lnTo>
                    <a:pt x="477" y="19349"/>
                  </a:lnTo>
                  <a:cubicBezTo>
                    <a:pt x="477" y="19374"/>
                    <a:pt x="502" y="19399"/>
                    <a:pt x="527" y="19399"/>
                  </a:cubicBezTo>
                  <a:lnTo>
                    <a:pt x="978" y="19399"/>
                  </a:lnTo>
                  <a:cubicBezTo>
                    <a:pt x="1003" y="19399"/>
                    <a:pt x="1028" y="19374"/>
                    <a:pt x="1028" y="19349"/>
                  </a:cubicBezTo>
                  <a:lnTo>
                    <a:pt x="1605" y="50"/>
                  </a:lnTo>
                  <a:cubicBezTo>
                    <a:pt x="1605" y="50"/>
                    <a:pt x="1580" y="25"/>
                    <a:pt x="1580" y="25"/>
                  </a:cubicBezTo>
                  <a:cubicBezTo>
                    <a:pt x="1555" y="0"/>
                    <a:pt x="1555" y="0"/>
                    <a:pt x="15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3" name="Google Shape;803;p10"/>
          <p:cNvGrpSpPr/>
          <p:nvPr/>
        </p:nvGrpSpPr>
        <p:grpSpPr>
          <a:xfrm>
            <a:off x="-1334180" y="-43925"/>
            <a:ext cx="4876690" cy="4647821"/>
            <a:chOff x="3830023" y="0"/>
            <a:chExt cx="4830797" cy="4604082"/>
          </a:xfrm>
        </p:grpSpPr>
        <p:grpSp>
          <p:nvGrpSpPr>
            <p:cNvPr id="804" name="Google Shape;804;p10"/>
            <p:cNvGrpSpPr/>
            <p:nvPr/>
          </p:nvGrpSpPr>
          <p:grpSpPr>
            <a:xfrm>
              <a:off x="3830023" y="0"/>
              <a:ext cx="3739211" cy="883229"/>
              <a:chOff x="3830023" y="-234825"/>
              <a:chExt cx="3739211" cy="883229"/>
            </a:xfrm>
          </p:grpSpPr>
          <p:sp>
            <p:nvSpPr>
              <p:cNvPr id="805" name="Google Shape;805;p10"/>
              <p:cNvSpPr/>
              <p:nvPr/>
            </p:nvSpPr>
            <p:spPr>
              <a:xfrm>
                <a:off x="3830023" y="-234825"/>
                <a:ext cx="3391577" cy="648625"/>
              </a:xfrm>
              <a:custGeom>
                <a:rect b="b" l="l" r="r" t="t"/>
                <a:pathLst>
                  <a:path extrusionOk="0" h="7952" w="41580">
                    <a:moveTo>
                      <a:pt x="25690" y="426"/>
                    </a:moveTo>
                    <a:cubicBezTo>
                      <a:pt x="25765" y="602"/>
                      <a:pt x="25790" y="777"/>
                      <a:pt x="25790" y="952"/>
                    </a:cubicBezTo>
                    <a:cubicBezTo>
                      <a:pt x="25665" y="777"/>
                      <a:pt x="25564" y="576"/>
                      <a:pt x="25690" y="426"/>
                    </a:cubicBezTo>
                    <a:close/>
                    <a:moveTo>
                      <a:pt x="76" y="0"/>
                    </a:moveTo>
                    <a:cubicBezTo>
                      <a:pt x="25" y="0"/>
                      <a:pt x="0" y="75"/>
                      <a:pt x="51" y="75"/>
                    </a:cubicBezTo>
                    <a:cubicBezTo>
                      <a:pt x="3860" y="1078"/>
                      <a:pt x="7720" y="1955"/>
                      <a:pt x="11579" y="2682"/>
                    </a:cubicBezTo>
                    <a:cubicBezTo>
                      <a:pt x="13484" y="3058"/>
                      <a:pt x="15389" y="3409"/>
                      <a:pt x="17319" y="3609"/>
                    </a:cubicBezTo>
                    <a:cubicBezTo>
                      <a:pt x="18268" y="3712"/>
                      <a:pt x="19244" y="3781"/>
                      <a:pt x="20218" y="3781"/>
                    </a:cubicBezTo>
                    <a:cubicBezTo>
                      <a:pt x="21148" y="3781"/>
                      <a:pt x="22078" y="3718"/>
                      <a:pt x="22983" y="3559"/>
                    </a:cubicBezTo>
                    <a:cubicBezTo>
                      <a:pt x="23835" y="3409"/>
                      <a:pt x="24712" y="3108"/>
                      <a:pt x="25314" y="2431"/>
                    </a:cubicBezTo>
                    <a:cubicBezTo>
                      <a:pt x="25590" y="2080"/>
                      <a:pt x="25815" y="1654"/>
                      <a:pt x="25865" y="1203"/>
                    </a:cubicBezTo>
                    <a:cubicBezTo>
                      <a:pt x="26166" y="1479"/>
                      <a:pt x="26592" y="1629"/>
                      <a:pt x="26943" y="1754"/>
                    </a:cubicBezTo>
                    <a:cubicBezTo>
                      <a:pt x="27970" y="2155"/>
                      <a:pt x="29048" y="2306"/>
                      <a:pt x="30126" y="2381"/>
                    </a:cubicBezTo>
                    <a:cubicBezTo>
                      <a:pt x="30673" y="2409"/>
                      <a:pt x="31220" y="2424"/>
                      <a:pt x="31766" y="2424"/>
                    </a:cubicBezTo>
                    <a:cubicBezTo>
                      <a:pt x="33623" y="2424"/>
                      <a:pt x="35473" y="2259"/>
                      <a:pt x="37294" y="1930"/>
                    </a:cubicBezTo>
                    <a:cubicBezTo>
                      <a:pt x="38647" y="1704"/>
                      <a:pt x="39976" y="1378"/>
                      <a:pt x="41279" y="952"/>
                    </a:cubicBezTo>
                    <a:lnTo>
                      <a:pt x="41279" y="952"/>
                    </a:lnTo>
                    <a:cubicBezTo>
                      <a:pt x="41229" y="3283"/>
                      <a:pt x="41279" y="5589"/>
                      <a:pt x="41454" y="7895"/>
                    </a:cubicBezTo>
                    <a:cubicBezTo>
                      <a:pt x="41454" y="7932"/>
                      <a:pt x="41486" y="7951"/>
                      <a:pt x="41517" y="7951"/>
                    </a:cubicBezTo>
                    <a:cubicBezTo>
                      <a:pt x="41548" y="7951"/>
                      <a:pt x="41580" y="7932"/>
                      <a:pt x="41580" y="7895"/>
                    </a:cubicBezTo>
                    <a:cubicBezTo>
                      <a:pt x="41404" y="5564"/>
                      <a:pt x="41329" y="3208"/>
                      <a:pt x="41404" y="877"/>
                    </a:cubicBezTo>
                    <a:cubicBezTo>
                      <a:pt x="41404" y="857"/>
                      <a:pt x="41371" y="820"/>
                      <a:pt x="41346" y="820"/>
                    </a:cubicBezTo>
                    <a:cubicBezTo>
                      <a:pt x="41339" y="820"/>
                      <a:pt x="41334" y="822"/>
                      <a:pt x="41329" y="827"/>
                    </a:cubicBezTo>
                    <a:cubicBezTo>
                      <a:pt x="39174" y="1504"/>
                      <a:pt x="36968" y="1955"/>
                      <a:pt x="34712" y="2180"/>
                    </a:cubicBezTo>
                    <a:cubicBezTo>
                      <a:pt x="33610" y="2281"/>
                      <a:pt x="32507" y="2306"/>
                      <a:pt x="31404" y="2306"/>
                    </a:cubicBezTo>
                    <a:cubicBezTo>
                      <a:pt x="30376" y="2281"/>
                      <a:pt x="29299" y="2231"/>
                      <a:pt x="28271" y="2030"/>
                    </a:cubicBezTo>
                    <a:cubicBezTo>
                      <a:pt x="27695" y="1905"/>
                      <a:pt x="27143" y="1754"/>
                      <a:pt x="26592" y="1504"/>
                    </a:cubicBezTo>
                    <a:cubicBezTo>
                      <a:pt x="26366" y="1378"/>
                      <a:pt x="26091" y="1253"/>
                      <a:pt x="25890" y="1078"/>
                    </a:cubicBezTo>
                    <a:cubicBezTo>
                      <a:pt x="25915" y="802"/>
                      <a:pt x="25865" y="551"/>
                      <a:pt x="25790" y="301"/>
                    </a:cubicBezTo>
                    <a:cubicBezTo>
                      <a:pt x="25772" y="283"/>
                      <a:pt x="25755" y="265"/>
                      <a:pt x="25728" y="265"/>
                    </a:cubicBezTo>
                    <a:cubicBezTo>
                      <a:pt x="25717" y="265"/>
                      <a:pt x="25704" y="268"/>
                      <a:pt x="25690" y="276"/>
                    </a:cubicBezTo>
                    <a:cubicBezTo>
                      <a:pt x="25414" y="476"/>
                      <a:pt x="25539" y="827"/>
                      <a:pt x="25740" y="1078"/>
                    </a:cubicBezTo>
                    <a:cubicBezTo>
                      <a:pt x="25740" y="1078"/>
                      <a:pt x="25765" y="1078"/>
                      <a:pt x="25765" y="1103"/>
                    </a:cubicBezTo>
                    <a:cubicBezTo>
                      <a:pt x="25715" y="1604"/>
                      <a:pt x="25489" y="2080"/>
                      <a:pt x="25138" y="2431"/>
                    </a:cubicBezTo>
                    <a:cubicBezTo>
                      <a:pt x="24562" y="3033"/>
                      <a:pt x="23760" y="3308"/>
                      <a:pt x="22958" y="3459"/>
                    </a:cubicBezTo>
                    <a:cubicBezTo>
                      <a:pt x="22079" y="3605"/>
                      <a:pt x="21177" y="3662"/>
                      <a:pt x="20274" y="3662"/>
                    </a:cubicBezTo>
                    <a:cubicBezTo>
                      <a:pt x="19322" y="3662"/>
                      <a:pt x="18370" y="3599"/>
                      <a:pt x="17444" y="3509"/>
                    </a:cubicBezTo>
                    <a:cubicBezTo>
                      <a:pt x="15539" y="3333"/>
                      <a:pt x="13660" y="2982"/>
                      <a:pt x="11780" y="2607"/>
                    </a:cubicBezTo>
                    <a:cubicBezTo>
                      <a:pt x="9925" y="2256"/>
                      <a:pt x="8096" y="1880"/>
                      <a:pt x="6266" y="1479"/>
                    </a:cubicBezTo>
                    <a:cubicBezTo>
                      <a:pt x="4186" y="1028"/>
                      <a:pt x="2131" y="526"/>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0"/>
              <p:cNvSpPr/>
              <p:nvPr/>
            </p:nvSpPr>
            <p:spPr>
              <a:xfrm>
                <a:off x="6904704" y="409085"/>
                <a:ext cx="664530" cy="239319"/>
              </a:xfrm>
              <a:custGeom>
                <a:rect b="b" l="l" r="r" t="t"/>
                <a:pathLst>
                  <a:path extrusionOk="0" h="2934" w="8147">
                    <a:moveTo>
                      <a:pt x="3760" y="1"/>
                    </a:moveTo>
                    <a:lnTo>
                      <a:pt x="1" y="2933"/>
                    </a:lnTo>
                    <a:lnTo>
                      <a:pt x="8146" y="2933"/>
                    </a:lnTo>
                    <a:lnTo>
                      <a:pt x="37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7" name="Google Shape;807;p10"/>
            <p:cNvSpPr/>
            <p:nvPr/>
          </p:nvSpPr>
          <p:spPr>
            <a:xfrm>
              <a:off x="5651550" y="883150"/>
              <a:ext cx="3009270" cy="3720932"/>
            </a:xfrm>
            <a:custGeom>
              <a:rect b="b" l="l" r="r" t="t"/>
              <a:pathLst>
                <a:path extrusionOk="0" h="48497" w="36893">
                  <a:moveTo>
                    <a:pt x="15364" y="0"/>
                  </a:moveTo>
                  <a:lnTo>
                    <a:pt x="0" y="48497"/>
                  </a:lnTo>
                  <a:lnTo>
                    <a:pt x="36893" y="48497"/>
                  </a:lnTo>
                  <a:lnTo>
                    <a:pt x="23509" y="0"/>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grpSp>
        <p:nvGrpSpPr>
          <p:cNvPr id="812" name="Google Shape;812;p11"/>
          <p:cNvGrpSpPr/>
          <p:nvPr/>
        </p:nvGrpSpPr>
        <p:grpSpPr>
          <a:xfrm>
            <a:off x="1210384" y="2637748"/>
            <a:ext cx="1326619" cy="1966373"/>
            <a:chOff x="1210384" y="2637748"/>
            <a:chExt cx="1326619" cy="1966373"/>
          </a:xfrm>
        </p:grpSpPr>
        <p:sp>
          <p:nvSpPr>
            <p:cNvPr id="813" name="Google Shape;813;p11"/>
            <p:cNvSpPr/>
            <p:nvPr/>
          </p:nvSpPr>
          <p:spPr>
            <a:xfrm flipH="1">
              <a:off x="1210384" y="2653900"/>
              <a:ext cx="1326619" cy="1950221"/>
            </a:xfrm>
            <a:custGeom>
              <a:rect b="b" l="l" r="r" t="t"/>
              <a:pathLst>
                <a:path extrusionOk="0" h="24631" w="16755">
                  <a:moveTo>
                    <a:pt x="10875" y="1"/>
                  </a:moveTo>
                  <a:cubicBezTo>
                    <a:pt x="10423" y="1"/>
                    <a:pt x="9810" y="100"/>
                    <a:pt x="9290" y="527"/>
                  </a:cubicBezTo>
                  <a:cubicBezTo>
                    <a:pt x="8400" y="1280"/>
                    <a:pt x="8195" y="2741"/>
                    <a:pt x="8902" y="3973"/>
                  </a:cubicBezTo>
                  <a:cubicBezTo>
                    <a:pt x="8697" y="4339"/>
                    <a:pt x="8491" y="4704"/>
                    <a:pt x="8286" y="5046"/>
                  </a:cubicBezTo>
                  <a:lnTo>
                    <a:pt x="6894" y="4932"/>
                  </a:lnTo>
                  <a:cubicBezTo>
                    <a:pt x="6852" y="4928"/>
                    <a:pt x="6811" y="4926"/>
                    <a:pt x="6771" y="4926"/>
                  </a:cubicBezTo>
                  <a:cubicBezTo>
                    <a:pt x="6095" y="4926"/>
                    <a:pt x="5547" y="5453"/>
                    <a:pt x="5547" y="6142"/>
                  </a:cubicBezTo>
                  <a:lnTo>
                    <a:pt x="5570" y="13286"/>
                  </a:lnTo>
                  <a:cubicBezTo>
                    <a:pt x="4497" y="16641"/>
                    <a:pt x="3424" y="19997"/>
                    <a:pt x="2328" y="23352"/>
                  </a:cubicBezTo>
                  <a:cubicBezTo>
                    <a:pt x="1507" y="23626"/>
                    <a:pt x="0" y="24174"/>
                    <a:pt x="69" y="24562"/>
                  </a:cubicBezTo>
                  <a:cubicBezTo>
                    <a:pt x="69" y="24585"/>
                    <a:pt x="92" y="24607"/>
                    <a:pt x="92" y="24630"/>
                  </a:cubicBezTo>
                  <a:lnTo>
                    <a:pt x="4154" y="24630"/>
                  </a:lnTo>
                  <a:cubicBezTo>
                    <a:pt x="4154" y="24630"/>
                    <a:pt x="7259" y="15889"/>
                    <a:pt x="10232" y="15889"/>
                  </a:cubicBezTo>
                  <a:cubicBezTo>
                    <a:pt x="10513" y="15889"/>
                    <a:pt x="10794" y="15967"/>
                    <a:pt x="11071" y="16139"/>
                  </a:cubicBezTo>
                  <a:cubicBezTo>
                    <a:pt x="14243" y="18125"/>
                    <a:pt x="9975" y="24630"/>
                    <a:pt x="9975" y="24630"/>
                  </a:cubicBezTo>
                  <a:lnTo>
                    <a:pt x="15316" y="24630"/>
                  </a:lnTo>
                  <a:cubicBezTo>
                    <a:pt x="15316" y="24607"/>
                    <a:pt x="15293" y="24585"/>
                    <a:pt x="15293" y="24562"/>
                  </a:cubicBezTo>
                  <a:cubicBezTo>
                    <a:pt x="15065" y="23831"/>
                    <a:pt x="14061" y="23717"/>
                    <a:pt x="13216" y="23603"/>
                  </a:cubicBezTo>
                  <a:cubicBezTo>
                    <a:pt x="13216" y="23603"/>
                    <a:pt x="14928" y="20522"/>
                    <a:pt x="15841" y="18125"/>
                  </a:cubicBezTo>
                  <a:cubicBezTo>
                    <a:pt x="16754" y="15728"/>
                    <a:pt x="11710" y="13286"/>
                    <a:pt x="11710" y="13286"/>
                  </a:cubicBezTo>
                  <a:cubicBezTo>
                    <a:pt x="11710" y="13286"/>
                    <a:pt x="12942" y="10205"/>
                    <a:pt x="13399" y="8059"/>
                  </a:cubicBezTo>
                  <a:cubicBezTo>
                    <a:pt x="13878" y="5914"/>
                    <a:pt x="10089" y="5548"/>
                    <a:pt x="10089" y="5548"/>
                  </a:cubicBezTo>
                  <a:cubicBezTo>
                    <a:pt x="10226" y="5297"/>
                    <a:pt x="10363" y="5023"/>
                    <a:pt x="10500" y="4772"/>
                  </a:cubicBezTo>
                  <a:lnTo>
                    <a:pt x="11322" y="5138"/>
                  </a:lnTo>
                  <a:cubicBezTo>
                    <a:pt x="11504" y="4886"/>
                    <a:pt x="11710" y="4635"/>
                    <a:pt x="11915" y="4384"/>
                  </a:cubicBezTo>
                  <a:cubicBezTo>
                    <a:pt x="12029" y="4407"/>
                    <a:pt x="12143" y="4430"/>
                    <a:pt x="12280" y="4453"/>
                  </a:cubicBezTo>
                  <a:lnTo>
                    <a:pt x="13216" y="2604"/>
                  </a:lnTo>
                  <a:cubicBezTo>
                    <a:pt x="13513" y="2056"/>
                    <a:pt x="13399" y="1782"/>
                    <a:pt x="13399" y="1714"/>
                  </a:cubicBezTo>
                  <a:cubicBezTo>
                    <a:pt x="13262" y="687"/>
                    <a:pt x="11732" y="139"/>
                    <a:pt x="11504" y="70"/>
                  </a:cubicBezTo>
                  <a:cubicBezTo>
                    <a:pt x="11438" y="51"/>
                    <a:pt x="11197" y="1"/>
                    <a:pt x="108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1"/>
            <p:cNvSpPr/>
            <p:nvPr/>
          </p:nvSpPr>
          <p:spPr>
            <a:xfrm flipH="1">
              <a:off x="1472476" y="2637748"/>
              <a:ext cx="397709" cy="225973"/>
            </a:xfrm>
            <a:custGeom>
              <a:rect b="b" l="l" r="r" t="t"/>
              <a:pathLst>
                <a:path extrusionOk="0" h="2854" w="5023">
                  <a:moveTo>
                    <a:pt x="4977" y="2329"/>
                  </a:moveTo>
                  <a:cubicBezTo>
                    <a:pt x="4977" y="2329"/>
                    <a:pt x="4977" y="2306"/>
                    <a:pt x="4977" y="2306"/>
                  </a:cubicBezTo>
                  <a:cubicBezTo>
                    <a:pt x="4840" y="1256"/>
                    <a:pt x="3310" y="731"/>
                    <a:pt x="3082" y="640"/>
                  </a:cubicBezTo>
                  <a:cubicBezTo>
                    <a:pt x="2922" y="617"/>
                    <a:pt x="1758" y="366"/>
                    <a:pt x="868" y="1119"/>
                  </a:cubicBezTo>
                  <a:cubicBezTo>
                    <a:pt x="389" y="1530"/>
                    <a:pt x="92" y="2146"/>
                    <a:pt x="69" y="2854"/>
                  </a:cubicBezTo>
                  <a:cubicBezTo>
                    <a:pt x="1" y="2009"/>
                    <a:pt x="298" y="1233"/>
                    <a:pt x="868" y="731"/>
                  </a:cubicBezTo>
                  <a:cubicBezTo>
                    <a:pt x="1758" y="0"/>
                    <a:pt x="2922" y="229"/>
                    <a:pt x="3082" y="274"/>
                  </a:cubicBezTo>
                  <a:cubicBezTo>
                    <a:pt x="3310" y="343"/>
                    <a:pt x="4840" y="891"/>
                    <a:pt x="4977" y="1918"/>
                  </a:cubicBezTo>
                  <a:cubicBezTo>
                    <a:pt x="4977" y="1963"/>
                    <a:pt x="5022" y="2100"/>
                    <a:pt x="4977" y="232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1"/>
            <p:cNvSpPr/>
            <p:nvPr/>
          </p:nvSpPr>
          <p:spPr>
            <a:xfrm flipH="1">
              <a:off x="1456248" y="3094991"/>
              <a:ext cx="281951" cy="184404"/>
            </a:xfrm>
            <a:custGeom>
              <a:rect b="b" l="l" r="r" t="t"/>
              <a:pathLst>
                <a:path extrusionOk="0" h="2329" w="3561">
                  <a:moveTo>
                    <a:pt x="183" y="0"/>
                  </a:moveTo>
                  <a:cubicBezTo>
                    <a:pt x="114" y="114"/>
                    <a:pt x="46" y="228"/>
                    <a:pt x="0" y="343"/>
                  </a:cubicBezTo>
                  <a:cubicBezTo>
                    <a:pt x="0" y="343"/>
                    <a:pt x="3127" y="662"/>
                    <a:pt x="3355" y="2328"/>
                  </a:cubicBezTo>
                  <a:cubicBezTo>
                    <a:pt x="3561" y="594"/>
                    <a:pt x="913" y="92"/>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
            <p:cNvSpPr/>
            <p:nvPr/>
          </p:nvSpPr>
          <p:spPr>
            <a:xfrm flipH="1">
              <a:off x="1257436" y="3709398"/>
              <a:ext cx="352498" cy="347114"/>
            </a:xfrm>
            <a:custGeom>
              <a:rect b="b" l="l" r="r" t="t"/>
              <a:pathLst>
                <a:path extrusionOk="0" h="4384" w="4452">
                  <a:moveTo>
                    <a:pt x="138" y="1"/>
                  </a:moveTo>
                  <a:cubicBezTo>
                    <a:pt x="46" y="206"/>
                    <a:pt x="1" y="320"/>
                    <a:pt x="1" y="320"/>
                  </a:cubicBezTo>
                  <a:cubicBezTo>
                    <a:pt x="1" y="320"/>
                    <a:pt x="3995" y="2260"/>
                    <a:pt x="4223" y="4383"/>
                  </a:cubicBezTo>
                  <a:cubicBezTo>
                    <a:pt x="4452" y="2352"/>
                    <a:pt x="845" y="389"/>
                    <a:pt x="1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7" name="Google Shape;817;p11"/>
          <p:cNvSpPr/>
          <p:nvPr/>
        </p:nvSpPr>
        <p:spPr>
          <a:xfrm>
            <a:off x="1644225" y="1364100"/>
            <a:ext cx="6786900" cy="2415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8" name="Google Shape;818;p11"/>
          <p:cNvGrpSpPr/>
          <p:nvPr/>
        </p:nvGrpSpPr>
        <p:grpSpPr>
          <a:xfrm>
            <a:off x="1634489" y="3291981"/>
            <a:ext cx="516942" cy="499074"/>
            <a:chOff x="1644214" y="3291981"/>
            <a:chExt cx="516942" cy="499074"/>
          </a:xfrm>
        </p:grpSpPr>
        <p:grpSp>
          <p:nvGrpSpPr>
            <p:cNvPr id="819" name="Google Shape;819;p11"/>
            <p:cNvGrpSpPr/>
            <p:nvPr/>
          </p:nvGrpSpPr>
          <p:grpSpPr>
            <a:xfrm>
              <a:off x="1644214" y="3291981"/>
              <a:ext cx="126526" cy="126366"/>
              <a:chOff x="1644214" y="3291981"/>
              <a:chExt cx="126526" cy="126366"/>
            </a:xfrm>
          </p:grpSpPr>
          <p:sp>
            <p:nvSpPr>
              <p:cNvPr id="820" name="Google Shape;820;p11"/>
              <p:cNvSpPr/>
              <p:nvPr/>
            </p:nvSpPr>
            <p:spPr>
              <a:xfrm flipH="1">
                <a:off x="1644214" y="3291981"/>
                <a:ext cx="126526" cy="46398"/>
              </a:xfrm>
              <a:custGeom>
                <a:rect b="b" l="l" r="r" t="t"/>
                <a:pathLst>
                  <a:path extrusionOk="0" h="586" w="1598">
                    <a:moveTo>
                      <a:pt x="1598" y="0"/>
                    </a:moveTo>
                    <a:cubicBezTo>
                      <a:pt x="1598" y="0"/>
                      <a:pt x="0" y="206"/>
                      <a:pt x="69" y="479"/>
                    </a:cubicBezTo>
                    <a:cubicBezTo>
                      <a:pt x="88" y="558"/>
                      <a:pt x="221" y="586"/>
                      <a:pt x="402" y="586"/>
                    </a:cubicBezTo>
                    <a:cubicBezTo>
                      <a:pt x="853" y="586"/>
                      <a:pt x="1598" y="411"/>
                      <a:pt x="1598" y="411"/>
                    </a:cubicBez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
              <p:cNvSpPr/>
              <p:nvPr/>
            </p:nvSpPr>
            <p:spPr>
              <a:xfrm flipH="1">
                <a:off x="1644215" y="3322701"/>
                <a:ext cx="117499" cy="46398"/>
              </a:xfrm>
              <a:custGeom>
                <a:rect b="b" l="l" r="r" t="t"/>
                <a:pathLst>
                  <a:path extrusionOk="0" h="586" w="1484">
                    <a:moveTo>
                      <a:pt x="1484" y="0"/>
                    </a:moveTo>
                    <a:cubicBezTo>
                      <a:pt x="1484" y="0"/>
                      <a:pt x="0" y="206"/>
                      <a:pt x="69" y="480"/>
                    </a:cubicBezTo>
                    <a:cubicBezTo>
                      <a:pt x="82" y="558"/>
                      <a:pt x="203" y="586"/>
                      <a:pt x="369" y="586"/>
                    </a:cubicBezTo>
                    <a:cubicBezTo>
                      <a:pt x="785" y="586"/>
                      <a:pt x="1484" y="411"/>
                      <a:pt x="1484" y="411"/>
                    </a:cubicBezTo>
                    <a:lnTo>
                      <a:pt x="148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
              <p:cNvSpPr/>
              <p:nvPr/>
            </p:nvSpPr>
            <p:spPr>
              <a:xfrm flipH="1">
                <a:off x="1644215" y="3351601"/>
                <a:ext cx="110294" cy="46398"/>
              </a:xfrm>
              <a:custGeom>
                <a:rect b="b" l="l" r="r" t="t"/>
                <a:pathLst>
                  <a:path extrusionOk="0" h="586" w="1393">
                    <a:moveTo>
                      <a:pt x="1393" y="0"/>
                    </a:moveTo>
                    <a:cubicBezTo>
                      <a:pt x="1393" y="0"/>
                      <a:pt x="1" y="206"/>
                      <a:pt x="69" y="480"/>
                    </a:cubicBezTo>
                    <a:cubicBezTo>
                      <a:pt x="89" y="558"/>
                      <a:pt x="205" y="586"/>
                      <a:pt x="362" y="586"/>
                    </a:cubicBezTo>
                    <a:cubicBezTo>
                      <a:pt x="752" y="586"/>
                      <a:pt x="1393" y="411"/>
                      <a:pt x="1393" y="411"/>
                    </a:cubicBezTo>
                    <a:lnTo>
                      <a:pt x="139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
              <p:cNvSpPr/>
              <p:nvPr/>
            </p:nvSpPr>
            <p:spPr>
              <a:xfrm flipH="1">
                <a:off x="1644215" y="3378679"/>
                <a:ext cx="79573" cy="39668"/>
              </a:xfrm>
              <a:custGeom>
                <a:rect b="b" l="l" r="r" t="t"/>
                <a:pathLst>
                  <a:path extrusionOk="0" h="501" w="1005">
                    <a:moveTo>
                      <a:pt x="1005" y="1"/>
                    </a:moveTo>
                    <a:cubicBezTo>
                      <a:pt x="1005" y="1"/>
                      <a:pt x="1" y="92"/>
                      <a:pt x="46" y="366"/>
                    </a:cubicBezTo>
                    <a:cubicBezTo>
                      <a:pt x="63" y="469"/>
                      <a:pt x="203" y="501"/>
                      <a:pt x="370" y="501"/>
                    </a:cubicBezTo>
                    <a:cubicBezTo>
                      <a:pt x="648" y="501"/>
                      <a:pt x="1005" y="412"/>
                      <a:pt x="1005" y="412"/>
                    </a:cubicBezTo>
                    <a:lnTo>
                      <a:pt x="100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4" name="Google Shape;824;p11"/>
            <p:cNvGrpSpPr/>
            <p:nvPr/>
          </p:nvGrpSpPr>
          <p:grpSpPr>
            <a:xfrm>
              <a:off x="2023705" y="3662550"/>
              <a:ext cx="137451" cy="128505"/>
              <a:chOff x="2023705" y="3590000"/>
              <a:chExt cx="137451" cy="128505"/>
            </a:xfrm>
          </p:grpSpPr>
          <p:sp>
            <p:nvSpPr>
              <p:cNvPr id="825" name="Google Shape;825;p11"/>
              <p:cNvSpPr/>
              <p:nvPr/>
            </p:nvSpPr>
            <p:spPr>
              <a:xfrm flipH="1">
                <a:off x="2101377" y="3590000"/>
                <a:ext cx="59779" cy="126763"/>
              </a:xfrm>
              <a:custGeom>
                <a:rect b="b" l="l" r="r" t="t"/>
                <a:pathLst>
                  <a:path extrusionOk="0" h="1601" w="755">
                    <a:moveTo>
                      <a:pt x="463" y="0"/>
                    </a:moveTo>
                    <a:cubicBezTo>
                      <a:pt x="198" y="0"/>
                      <a:pt x="1" y="1509"/>
                      <a:pt x="1" y="1509"/>
                    </a:cubicBezTo>
                    <a:cubicBezTo>
                      <a:pt x="1" y="1532"/>
                      <a:pt x="92" y="1600"/>
                      <a:pt x="206" y="1600"/>
                    </a:cubicBezTo>
                    <a:cubicBezTo>
                      <a:pt x="321" y="1600"/>
                      <a:pt x="389" y="1532"/>
                      <a:pt x="412" y="1509"/>
                    </a:cubicBezTo>
                    <a:cubicBezTo>
                      <a:pt x="412" y="1509"/>
                      <a:pt x="754" y="71"/>
                      <a:pt x="480" y="2"/>
                    </a:cubicBezTo>
                    <a:cubicBezTo>
                      <a:pt x="474" y="1"/>
                      <a:pt x="469" y="0"/>
                      <a:pt x="4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
              <p:cNvSpPr/>
              <p:nvPr/>
            </p:nvSpPr>
            <p:spPr>
              <a:xfrm flipH="1">
                <a:off x="2070656" y="3597205"/>
                <a:ext cx="59779" cy="121300"/>
              </a:xfrm>
              <a:custGeom>
                <a:rect b="b" l="l" r="r" t="t"/>
                <a:pathLst>
                  <a:path extrusionOk="0" h="1532" w="755">
                    <a:moveTo>
                      <a:pt x="462" y="0"/>
                    </a:moveTo>
                    <a:cubicBezTo>
                      <a:pt x="197" y="0"/>
                      <a:pt x="1" y="1418"/>
                      <a:pt x="1" y="1418"/>
                    </a:cubicBezTo>
                    <a:cubicBezTo>
                      <a:pt x="1" y="1441"/>
                      <a:pt x="69" y="1509"/>
                      <a:pt x="184" y="1532"/>
                    </a:cubicBezTo>
                    <a:cubicBezTo>
                      <a:pt x="321" y="1532"/>
                      <a:pt x="389" y="1441"/>
                      <a:pt x="412" y="1418"/>
                    </a:cubicBezTo>
                    <a:cubicBezTo>
                      <a:pt x="412" y="1418"/>
                      <a:pt x="754" y="71"/>
                      <a:pt x="480" y="3"/>
                    </a:cubicBezTo>
                    <a:cubicBezTo>
                      <a:pt x="474" y="1"/>
                      <a:pt x="468" y="0"/>
                      <a:pt x="46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
              <p:cNvSpPr/>
              <p:nvPr/>
            </p:nvSpPr>
            <p:spPr>
              <a:xfrm flipH="1">
                <a:off x="2043578" y="3606231"/>
                <a:ext cx="59700" cy="108711"/>
              </a:xfrm>
              <a:custGeom>
                <a:rect b="b" l="l" r="r" t="t"/>
                <a:pathLst>
                  <a:path extrusionOk="0" h="1373" w="754">
                    <a:moveTo>
                      <a:pt x="460" y="0"/>
                    </a:moveTo>
                    <a:cubicBezTo>
                      <a:pt x="196" y="0"/>
                      <a:pt x="0" y="1304"/>
                      <a:pt x="0" y="1304"/>
                    </a:cubicBezTo>
                    <a:cubicBezTo>
                      <a:pt x="46" y="1327"/>
                      <a:pt x="114" y="1372"/>
                      <a:pt x="229" y="1372"/>
                    </a:cubicBezTo>
                    <a:cubicBezTo>
                      <a:pt x="320" y="1349"/>
                      <a:pt x="388" y="1327"/>
                      <a:pt x="411" y="1304"/>
                    </a:cubicBezTo>
                    <a:cubicBezTo>
                      <a:pt x="411" y="1304"/>
                      <a:pt x="754" y="48"/>
                      <a:pt x="480" y="3"/>
                    </a:cubicBezTo>
                    <a:cubicBezTo>
                      <a:pt x="473" y="1"/>
                      <a:pt x="466" y="0"/>
                      <a:pt x="4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
              <p:cNvSpPr/>
              <p:nvPr/>
            </p:nvSpPr>
            <p:spPr>
              <a:xfrm flipH="1">
                <a:off x="2023705" y="3635210"/>
                <a:ext cx="50674" cy="81553"/>
              </a:xfrm>
              <a:custGeom>
                <a:rect b="b" l="l" r="r" t="t"/>
                <a:pathLst>
                  <a:path extrusionOk="0" h="1030" w="640">
                    <a:moveTo>
                      <a:pt x="346" y="0"/>
                    </a:moveTo>
                    <a:cubicBezTo>
                      <a:pt x="66" y="0"/>
                      <a:pt x="1" y="938"/>
                      <a:pt x="1" y="938"/>
                    </a:cubicBezTo>
                    <a:cubicBezTo>
                      <a:pt x="23" y="961"/>
                      <a:pt x="92" y="1029"/>
                      <a:pt x="206" y="1029"/>
                    </a:cubicBezTo>
                    <a:cubicBezTo>
                      <a:pt x="320" y="1029"/>
                      <a:pt x="389" y="961"/>
                      <a:pt x="411" y="938"/>
                    </a:cubicBezTo>
                    <a:cubicBezTo>
                      <a:pt x="411" y="938"/>
                      <a:pt x="640" y="48"/>
                      <a:pt x="366" y="2"/>
                    </a:cubicBezTo>
                    <a:cubicBezTo>
                      <a:pt x="359" y="1"/>
                      <a:pt x="352" y="0"/>
                      <a:pt x="34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29" name="Google Shape;829;p11"/>
          <p:cNvSpPr txBox="1"/>
          <p:nvPr>
            <p:ph type="title"/>
          </p:nvPr>
        </p:nvSpPr>
        <p:spPr>
          <a:xfrm>
            <a:off x="2304072" y="1349553"/>
            <a:ext cx="5302500" cy="477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000"/>
              <a:buNone/>
            </a:pPr>
            <a:r>
              <a:rPr lang="pt-BR" sz="2800"/>
              <a:t>FIREWALL E ANTIVÍRUS</a:t>
            </a:r>
            <a:endParaRPr/>
          </a:p>
        </p:txBody>
      </p:sp>
      <p:sp>
        <p:nvSpPr>
          <p:cNvPr id="830" name="Google Shape;830;p11"/>
          <p:cNvSpPr txBox="1"/>
          <p:nvPr>
            <p:ph idx="1" type="subTitle"/>
          </p:nvPr>
        </p:nvSpPr>
        <p:spPr>
          <a:xfrm>
            <a:off x="2185120" y="1594049"/>
            <a:ext cx="5732580" cy="208473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b="0" i="0" lang="pt-BR">
                <a:solidFill>
                  <a:srgbClr val="ECECEC"/>
                </a:solidFill>
                <a:latin typeface="Arial"/>
                <a:ea typeface="Arial"/>
                <a:cs typeface="Arial"/>
                <a:sym typeface="Arial"/>
              </a:rPr>
              <a:t>Instale e mantenha atualizado um programa antivírus confiável e um firewall em todos os dispositivos para protegê-los contra malware e ataques de hackers.</a:t>
            </a:r>
            <a:endParaRPr/>
          </a:p>
        </p:txBody>
      </p:sp>
      <p:cxnSp>
        <p:nvCxnSpPr>
          <p:cNvPr id="831" name="Google Shape;831;p11"/>
          <p:cNvCxnSpPr/>
          <p:nvPr/>
        </p:nvCxnSpPr>
        <p:spPr>
          <a:xfrm>
            <a:off x="824663" y="4610025"/>
            <a:ext cx="2136600" cy="0"/>
          </a:xfrm>
          <a:prstGeom prst="straightConnector1">
            <a:avLst/>
          </a:prstGeom>
          <a:noFill/>
          <a:ln cap="flat" cmpd="sng" w="19050">
            <a:solidFill>
              <a:schemeClr val="lt2"/>
            </a:solidFill>
            <a:prstDash val="solid"/>
            <a:round/>
            <a:headEnd len="sm" w="sm" type="none"/>
            <a:tailEnd len="sm" w="sm" type="none"/>
          </a:ln>
        </p:spPr>
      </p:cxnSp>
      <p:grpSp>
        <p:nvGrpSpPr>
          <p:cNvPr id="832" name="Google Shape;832;p11"/>
          <p:cNvGrpSpPr/>
          <p:nvPr/>
        </p:nvGrpSpPr>
        <p:grpSpPr>
          <a:xfrm>
            <a:off x="1604847" y="1154881"/>
            <a:ext cx="689490" cy="844451"/>
            <a:chOff x="1310275" y="2584725"/>
            <a:chExt cx="611575" cy="749025"/>
          </a:xfrm>
        </p:grpSpPr>
        <p:sp>
          <p:nvSpPr>
            <p:cNvPr id="833" name="Google Shape;833;p11"/>
            <p:cNvSpPr/>
            <p:nvPr/>
          </p:nvSpPr>
          <p:spPr>
            <a:xfrm>
              <a:off x="1379200" y="2584725"/>
              <a:ext cx="344025" cy="289400"/>
            </a:xfrm>
            <a:custGeom>
              <a:rect b="b" l="l" r="r" t="t"/>
              <a:pathLst>
                <a:path extrusionOk="0" h="11576" w="13761">
                  <a:moveTo>
                    <a:pt x="10189" y="1028"/>
                  </a:moveTo>
                  <a:cubicBezTo>
                    <a:pt x="10577" y="1028"/>
                    <a:pt x="10942" y="1287"/>
                    <a:pt x="11029" y="1675"/>
                  </a:cubicBezTo>
                  <a:lnTo>
                    <a:pt x="12532" y="7991"/>
                  </a:lnTo>
                  <a:lnTo>
                    <a:pt x="2733" y="10347"/>
                  </a:lnTo>
                  <a:lnTo>
                    <a:pt x="1229" y="4006"/>
                  </a:lnTo>
                  <a:cubicBezTo>
                    <a:pt x="1129" y="3555"/>
                    <a:pt x="1404" y="3104"/>
                    <a:pt x="1856" y="2979"/>
                  </a:cubicBezTo>
                  <a:lnTo>
                    <a:pt x="10001" y="1049"/>
                  </a:lnTo>
                  <a:cubicBezTo>
                    <a:pt x="10063" y="1035"/>
                    <a:pt x="10126" y="1028"/>
                    <a:pt x="10189" y="1028"/>
                  </a:cubicBezTo>
                  <a:close/>
                  <a:moveTo>
                    <a:pt x="10187" y="0"/>
                  </a:moveTo>
                  <a:cubicBezTo>
                    <a:pt x="10051" y="0"/>
                    <a:pt x="9913" y="15"/>
                    <a:pt x="9775" y="46"/>
                  </a:cubicBezTo>
                  <a:lnTo>
                    <a:pt x="1630" y="2001"/>
                  </a:lnTo>
                  <a:cubicBezTo>
                    <a:pt x="627" y="2227"/>
                    <a:pt x="1" y="3254"/>
                    <a:pt x="252" y="4257"/>
                  </a:cubicBezTo>
                  <a:lnTo>
                    <a:pt x="1981" y="11575"/>
                  </a:lnTo>
                  <a:lnTo>
                    <a:pt x="13760" y="8768"/>
                  </a:lnTo>
                  <a:lnTo>
                    <a:pt x="12031" y="1450"/>
                  </a:lnTo>
                  <a:cubicBezTo>
                    <a:pt x="11815" y="585"/>
                    <a:pt x="11040" y="0"/>
                    <a:pt x="101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1"/>
            <p:cNvSpPr/>
            <p:nvPr/>
          </p:nvSpPr>
          <p:spPr>
            <a:xfrm>
              <a:off x="1310275" y="2743150"/>
              <a:ext cx="611575" cy="590600"/>
            </a:xfrm>
            <a:custGeom>
              <a:rect b="b" l="l" r="r" t="t"/>
              <a:pathLst>
                <a:path extrusionOk="0" h="23624" w="24463">
                  <a:moveTo>
                    <a:pt x="10803" y="0"/>
                  </a:moveTo>
                  <a:lnTo>
                    <a:pt x="9324" y="326"/>
                  </a:lnTo>
                  <a:lnTo>
                    <a:pt x="9099" y="401"/>
                  </a:lnTo>
                  <a:lnTo>
                    <a:pt x="7620" y="752"/>
                  </a:lnTo>
                  <a:cubicBezTo>
                    <a:pt x="7620" y="752"/>
                    <a:pt x="7128" y="4563"/>
                    <a:pt x="2809" y="4563"/>
                  </a:cubicBezTo>
                  <a:cubicBezTo>
                    <a:pt x="2767" y="4563"/>
                    <a:pt x="2725" y="4562"/>
                    <a:pt x="2683" y="4561"/>
                  </a:cubicBezTo>
                  <a:lnTo>
                    <a:pt x="1" y="8095"/>
                  </a:lnTo>
                  <a:cubicBezTo>
                    <a:pt x="1" y="8095"/>
                    <a:pt x="4297" y="23624"/>
                    <a:pt x="13016" y="23624"/>
                  </a:cubicBezTo>
                  <a:cubicBezTo>
                    <a:pt x="13525" y="23624"/>
                    <a:pt x="14049" y="23571"/>
                    <a:pt x="14588" y="23459"/>
                  </a:cubicBezTo>
                  <a:cubicBezTo>
                    <a:pt x="14638" y="23459"/>
                    <a:pt x="14663" y="23434"/>
                    <a:pt x="14713" y="23434"/>
                  </a:cubicBezTo>
                  <a:cubicBezTo>
                    <a:pt x="14763" y="23434"/>
                    <a:pt x="14788" y="23409"/>
                    <a:pt x="14838" y="23409"/>
                  </a:cubicBezTo>
                  <a:cubicBezTo>
                    <a:pt x="24462" y="20802"/>
                    <a:pt x="20903" y="3108"/>
                    <a:pt x="20903" y="3108"/>
                  </a:cubicBezTo>
                  <a:lnTo>
                    <a:pt x="16918" y="1153"/>
                  </a:lnTo>
                  <a:cubicBezTo>
                    <a:pt x="15967" y="1659"/>
                    <a:pt x="15116" y="1851"/>
                    <a:pt x="14374" y="1851"/>
                  </a:cubicBezTo>
                  <a:cubicBezTo>
                    <a:pt x="12066" y="1851"/>
                    <a:pt x="10803" y="0"/>
                    <a:pt x="108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1"/>
            <p:cNvSpPr/>
            <p:nvPr/>
          </p:nvSpPr>
          <p:spPr>
            <a:xfrm>
              <a:off x="1344125" y="2775725"/>
              <a:ext cx="543250" cy="525625"/>
            </a:xfrm>
            <a:custGeom>
              <a:rect b="b" l="l" r="r" t="t"/>
              <a:pathLst>
                <a:path extrusionOk="0" h="21025" w="21730">
                  <a:moveTo>
                    <a:pt x="9574" y="0"/>
                  </a:moveTo>
                  <a:lnTo>
                    <a:pt x="8271" y="326"/>
                  </a:lnTo>
                  <a:lnTo>
                    <a:pt x="8046" y="376"/>
                  </a:lnTo>
                  <a:lnTo>
                    <a:pt x="6767" y="677"/>
                  </a:lnTo>
                  <a:cubicBezTo>
                    <a:pt x="6767" y="677"/>
                    <a:pt x="6298" y="4086"/>
                    <a:pt x="2441" y="4086"/>
                  </a:cubicBezTo>
                  <a:cubicBezTo>
                    <a:pt x="2413" y="4086"/>
                    <a:pt x="2385" y="4086"/>
                    <a:pt x="2356" y="4086"/>
                  </a:cubicBezTo>
                  <a:lnTo>
                    <a:pt x="0" y="7218"/>
                  </a:lnTo>
                  <a:cubicBezTo>
                    <a:pt x="0" y="7218"/>
                    <a:pt x="3804" y="21024"/>
                    <a:pt x="11539" y="21024"/>
                  </a:cubicBezTo>
                  <a:cubicBezTo>
                    <a:pt x="11990" y="21024"/>
                    <a:pt x="12455" y="20977"/>
                    <a:pt x="12933" y="20878"/>
                  </a:cubicBezTo>
                  <a:lnTo>
                    <a:pt x="12958" y="20878"/>
                  </a:lnTo>
                  <a:cubicBezTo>
                    <a:pt x="12983" y="20853"/>
                    <a:pt x="13008" y="20853"/>
                    <a:pt x="13058" y="20853"/>
                  </a:cubicBezTo>
                  <a:cubicBezTo>
                    <a:pt x="13083" y="20827"/>
                    <a:pt x="13133" y="20827"/>
                    <a:pt x="13158" y="20827"/>
                  </a:cubicBezTo>
                  <a:cubicBezTo>
                    <a:pt x="21730" y="18497"/>
                    <a:pt x="18547" y="2782"/>
                    <a:pt x="18547" y="2782"/>
                  </a:cubicBezTo>
                  <a:lnTo>
                    <a:pt x="15013" y="1053"/>
                  </a:lnTo>
                  <a:cubicBezTo>
                    <a:pt x="14174" y="1494"/>
                    <a:pt x="13423" y="1661"/>
                    <a:pt x="12767" y="1661"/>
                  </a:cubicBezTo>
                  <a:cubicBezTo>
                    <a:pt x="10701" y="1661"/>
                    <a:pt x="9574" y="0"/>
                    <a:pt x="95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1"/>
            <p:cNvSpPr/>
            <p:nvPr/>
          </p:nvSpPr>
          <p:spPr>
            <a:xfrm>
              <a:off x="1545250" y="2775725"/>
              <a:ext cx="342125" cy="521950"/>
            </a:xfrm>
            <a:custGeom>
              <a:rect b="b" l="l" r="r" t="t"/>
              <a:pathLst>
                <a:path extrusionOk="0" h="20878" w="13685">
                  <a:moveTo>
                    <a:pt x="1529" y="0"/>
                  </a:moveTo>
                  <a:lnTo>
                    <a:pt x="226" y="326"/>
                  </a:lnTo>
                  <a:lnTo>
                    <a:pt x="1" y="376"/>
                  </a:lnTo>
                  <a:lnTo>
                    <a:pt x="4888" y="20878"/>
                  </a:lnTo>
                  <a:lnTo>
                    <a:pt x="4913" y="20878"/>
                  </a:lnTo>
                  <a:cubicBezTo>
                    <a:pt x="4938" y="20853"/>
                    <a:pt x="4963" y="20853"/>
                    <a:pt x="5013" y="20853"/>
                  </a:cubicBezTo>
                  <a:cubicBezTo>
                    <a:pt x="5038" y="20827"/>
                    <a:pt x="5088" y="20827"/>
                    <a:pt x="5113" y="20827"/>
                  </a:cubicBezTo>
                  <a:cubicBezTo>
                    <a:pt x="13685" y="18497"/>
                    <a:pt x="10502" y="2782"/>
                    <a:pt x="10502" y="2782"/>
                  </a:cubicBezTo>
                  <a:lnTo>
                    <a:pt x="6968" y="1053"/>
                  </a:lnTo>
                  <a:cubicBezTo>
                    <a:pt x="6129" y="1494"/>
                    <a:pt x="5378" y="1661"/>
                    <a:pt x="4722" y="1661"/>
                  </a:cubicBezTo>
                  <a:cubicBezTo>
                    <a:pt x="2656" y="1661"/>
                    <a:pt x="1529" y="0"/>
                    <a:pt x="15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7" name="Google Shape;837;p11"/>
          <p:cNvGrpSpPr/>
          <p:nvPr/>
        </p:nvGrpSpPr>
        <p:grpSpPr>
          <a:xfrm rot="5635825">
            <a:off x="7118069" y="2687826"/>
            <a:ext cx="1423755" cy="1461042"/>
            <a:chOff x="4465675" y="4072375"/>
            <a:chExt cx="671075" cy="688650"/>
          </a:xfrm>
        </p:grpSpPr>
        <p:sp>
          <p:nvSpPr>
            <p:cNvPr id="838" name="Google Shape;838;p11"/>
            <p:cNvSpPr/>
            <p:nvPr/>
          </p:nvSpPr>
          <p:spPr>
            <a:xfrm>
              <a:off x="4747625" y="4344400"/>
              <a:ext cx="138500" cy="145275"/>
            </a:xfrm>
            <a:custGeom>
              <a:rect b="b" l="l" r="r" t="t"/>
              <a:pathLst>
                <a:path extrusionOk="0" h="5811" w="5540">
                  <a:moveTo>
                    <a:pt x="874" y="1"/>
                  </a:moveTo>
                  <a:cubicBezTo>
                    <a:pt x="691" y="1"/>
                    <a:pt x="505" y="70"/>
                    <a:pt x="351" y="212"/>
                  </a:cubicBezTo>
                  <a:cubicBezTo>
                    <a:pt x="26" y="487"/>
                    <a:pt x="1" y="963"/>
                    <a:pt x="301" y="1289"/>
                  </a:cubicBezTo>
                  <a:lnTo>
                    <a:pt x="4111" y="5550"/>
                  </a:lnTo>
                  <a:cubicBezTo>
                    <a:pt x="4257" y="5723"/>
                    <a:pt x="4459" y="5811"/>
                    <a:pt x="4666" y="5811"/>
                  </a:cubicBezTo>
                  <a:cubicBezTo>
                    <a:pt x="4849" y="5811"/>
                    <a:pt x="5035" y="5741"/>
                    <a:pt x="5189" y="5600"/>
                  </a:cubicBezTo>
                  <a:cubicBezTo>
                    <a:pt x="5489" y="5324"/>
                    <a:pt x="5539" y="4848"/>
                    <a:pt x="5239" y="4522"/>
                  </a:cubicBezTo>
                  <a:lnTo>
                    <a:pt x="1429" y="262"/>
                  </a:lnTo>
                  <a:cubicBezTo>
                    <a:pt x="1283" y="89"/>
                    <a:pt x="1081" y="1"/>
                    <a:pt x="8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1"/>
            <p:cNvSpPr/>
            <p:nvPr/>
          </p:nvSpPr>
          <p:spPr>
            <a:xfrm>
              <a:off x="4486350" y="4090950"/>
              <a:ext cx="394750" cy="354575"/>
            </a:xfrm>
            <a:custGeom>
              <a:rect b="b" l="l" r="r" t="t"/>
              <a:pathLst>
                <a:path extrusionOk="0" h="14183" w="15790">
                  <a:moveTo>
                    <a:pt x="7897" y="0"/>
                  </a:moveTo>
                  <a:cubicBezTo>
                    <a:pt x="6212" y="0"/>
                    <a:pt x="4518" y="595"/>
                    <a:pt x="3158" y="1803"/>
                  </a:cubicBezTo>
                  <a:cubicBezTo>
                    <a:pt x="251" y="4410"/>
                    <a:pt x="0" y="8896"/>
                    <a:pt x="2607" y="11828"/>
                  </a:cubicBezTo>
                  <a:cubicBezTo>
                    <a:pt x="4005" y="13387"/>
                    <a:pt x="5943" y="14183"/>
                    <a:pt x="7893" y="14183"/>
                  </a:cubicBezTo>
                  <a:cubicBezTo>
                    <a:pt x="9579" y="14183"/>
                    <a:pt x="11272" y="13588"/>
                    <a:pt x="12632" y="12380"/>
                  </a:cubicBezTo>
                  <a:cubicBezTo>
                    <a:pt x="15539" y="9773"/>
                    <a:pt x="15790" y="5287"/>
                    <a:pt x="13183" y="2355"/>
                  </a:cubicBezTo>
                  <a:cubicBezTo>
                    <a:pt x="11785" y="795"/>
                    <a:pt x="9847" y="0"/>
                    <a:pt x="7897" y="0"/>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1"/>
            <p:cNvSpPr/>
            <p:nvPr/>
          </p:nvSpPr>
          <p:spPr>
            <a:xfrm>
              <a:off x="4534600" y="4090275"/>
              <a:ext cx="197375" cy="181725"/>
            </a:xfrm>
            <a:custGeom>
              <a:rect b="b" l="l" r="r" t="t"/>
              <a:pathLst>
                <a:path extrusionOk="0" h="7269" w="7895">
                  <a:moveTo>
                    <a:pt x="5539" y="1"/>
                  </a:moveTo>
                  <a:lnTo>
                    <a:pt x="1604" y="452"/>
                  </a:lnTo>
                  <a:lnTo>
                    <a:pt x="0" y="4086"/>
                  </a:lnTo>
                  <a:lnTo>
                    <a:pt x="2356" y="7269"/>
                  </a:lnTo>
                  <a:lnTo>
                    <a:pt x="6316" y="6843"/>
                  </a:lnTo>
                  <a:lnTo>
                    <a:pt x="7895" y="3209"/>
                  </a:lnTo>
                  <a:lnTo>
                    <a:pt x="553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1"/>
            <p:cNvSpPr/>
            <p:nvPr/>
          </p:nvSpPr>
          <p:spPr>
            <a:xfrm>
              <a:off x="4584725" y="4136925"/>
              <a:ext cx="97125" cy="88650"/>
            </a:xfrm>
            <a:custGeom>
              <a:rect b="b" l="l" r="r" t="t"/>
              <a:pathLst>
                <a:path extrusionOk="0" h="3546" w="3885">
                  <a:moveTo>
                    <a:pt x="1962" y="1"/>
                  </a:moveTo>
                  <a:cubicBezTo>
                    <a:pt x="1144" y="1"/>
                    <a:pt x="400" y="564"/>
                    <a:pt x="226" y="1393"/>
                  </a:cubicBezTo>
                  <a:cubicBezTo>
                    <a:pt x="0" y="2345"/>
                    <a:pt x="602" y="3297"/>
                    <a:pt x="1554" y="3498"/>
                  </a:cubicBezTo>
                  <a:cubicBezTo>
                    <a:pt x="1690" y="3530"/>
                    <a:pt x="1825" y="3545"/>
                    <a:pt x="1958" y="3545"/>
                  </a:cubicBezTo>
                  <a:cubicBezTo>
                    <a:pt x="2763" y="3545"/>
                    <a:pt x="3491" y="2987"/>
                    <a:pt x="3684" y="2170"/>
                  </a:cubicBezTo>
                  <a:cubicBezTo>
                    <a:pt x="3885" y="1217"/>
                    <a:pt x="3283" y="265"/>
                    <a:pt x="2331" y="39"/>
                  </a:cubicBezTo>
                  <a:cubicBezTo>
                    <a:pt x="2207" y="13"/>
                    <a:pt x="2084" y="1"/>
                    <a:pt x="1962" y="1"/>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1"/>
            <p:cNvSpPr/>
            <p:nvPr/>
          </p:nvSpPr>
          <p:spPr>
            <a:xfrm>
              <a:off x="4584100" y="4278875"/>
              <a:ext cx="134100" cy="153525"/>
            </a:xfrm>
            <a:custGeom>
              <a:rect b="b" l="l" r="r" t="t"/>
              <a:pathLst>
                <a:path extrusionOk="0" h="6141" w="5364">
                  <a:moveTo>
                    <a:pt x="2632" y="0"/>
                  </a:moveTo>
                  <a:lnTo>
                    <a:pt x="0" y="1604"/>
                  </a:lnTo>
                  <a:lnTo>
                    <a:pt x="50" y="4662"/>
                  </a:lnTo>
                  <a:lnTo>
                    <a:pt x="2757" y="6141"/>
                  </a:lnTo>
                  <a:lnTo>
                    <a:pt x="5364" y="4562"/>
                  </a:lnTo>
                  <a:lnTo>
                    <a:pt x="5313" y="1479"/>
                  </a:lnTo>
                  <a:lnTo>
                    <a:pt x="263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1"/>
            <p:cNvSpPr/>
            <p:nvPr/>
          </p:nvSpPr>
          <p:spPr>
            <a:xfrm>
              <a:off x="4613550" y="4321425"/>
              <a:ext cx="75200" cy="68475"/>
            </a:xfrm>
            <a:custGeom>
              <a:rect b="b" l="l" r="r" t="t"/>
              <a:pathLst>
                <a:path extrusionOk="0" h="2739" w="3008">
                  <a:moveTo>
                    <a:pt x="1499" y="0"/>
                  </a:moveTo>
                  <a:cubicBezTo>
                    <a:pt x="1409" y="0"/>
                    <a:pt x="1319" y="9"/>
                    <a:pt x="1228" y="28"/>
                  </a:cubicBezTo>
                  <a:cubicBezTo>
                    <a:pt x="476" y="203"/>
                    <a:pt x="0" y="930"/>
                    <a:pt x="176" y="1657"/>
                  </a:cubicBezTo>
                  <a:cubicBezTo>
                    <a:pt x="306" y="2312"/>
                    <a:pt x="875" y="2738"/>
                    <a:pt x="1516" y="2738"/>
                  </a:cubicBezTo>
                  <a:cubicBezTo>
                    <a:pt x="1611" y="2738"/>
                    <a:pt x="1707" y="2729"/>
                    <a:pt x="1805" y="2709"/>
                  </a:cubicBezTo>
                  <a:cubicBezTo>
                    <a:pt x="2531" y="2559"/>
                    <a:pt x="3008" y="1832"/>
                    <a:pt x="2857" y="1080"/>
                  </a:cubicBezTo>
                  <a:cubicBezTo>
                    <a:pt x="2704" y="444"/>
                    <a:pt x="2128" y="0"/>
                    <a:pt x="1499" y="0"/>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1"/>
            <p:cNvSpPr/>
            <p:nvPr/>
          </p:nvSpPr>
          <p:spPr>
            <a:xfrm>
              <a:off x="4723200" y="4188025"/>
              <a:ext cx="152900" cy="136625"/>
            </a:xfrm>
            <a:custGeom>
              <a:rect b="b" l="l" r="r" t="t"/>
              <a:pathLst>
                <a:path extrusionOk="0" h="5465" w="6116">
                  <a:moveTo>
                    <a:pt x="4461" y="0"/>
                  </a:moveTo>
                  <a:lnTo>
                    <a:pt x="1404" y="151"/>
                  </a:lnTo>
                  <a:lnTo>
                    <a:pt x="0" y="2883"/>
                  </a:lnTo>
                  <a:lnTo>
                    <a:pt x="1654" y="5464"/>
                  </a:lnTo>
                  <a:lnTo>
                    <a:pt x="4712" y="5314"/>
                  </a:lnTo>
                  <a:lnTo>
                    <a:pt x="6115" y="2582"/>
                  </a:lnTo>
                  <a:lnTo>
                    <a:pt x="44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1"/>
            <p:cNvSpPr/>
            <p:nvPr/>
          </p:nvSpPr>
          <p:spPr>
            <a:xfrm>
              <a:off x="4762025" y="4222325"/>
              <a:ext cx="75225" cy="68575"/>
            </a:xfrm>
            <a:custGeom>
              <a:rect b="b" l="l" r="r" t="t"/>
              <a:pathLst>
                <a:path extrusionOk="0" h="2743" w="3009">
                  <a:moveTo>
                    <a:pt x="1511" y="0"/>
                  </a:moveTo>
                  <a:cubicBezTo>
                    <a:pt x="1168" y="0"/>
                    <a:pt x="821" y="126"/>
                    <a:pt x="552" y="383"/>
                  </a:cubicBezTo>
                  <a:cubicBezTo>
                    <a:pt x="1" y="909"/>
                    <a:pt x="1" y="1761"/>
                    <a:pt x="527" y="2313"/>
                  </a:cubicBezTo>
                  <a:cubicBezTo>
                    <a:pt x="800" y="2598"/>
                    <a:pt x="1159" y="2742"/>
                    <a:pt x="1519" y="2742"/>
                  </a:cubicBezTo>
                  <a:cubicBezTo>
                    <a:pt x="1855" y="2742"/>
                    <a:pt x="2191" y="2617"/>
                    <a:pt x="2457" y="2363"/>
                  </a:cubicBezTo>
                  <a:cubicBezTo>
                    <a:pt x="3009" y="1836"/>
                    <a:pt x="3009" y="959"/>
                    <a:pt x="2482" y="408"/>
                  </a:cubicBezTo>
                  <a:cubicBezTo>
                    <a:pt x="2226" y="138"/>
                    <a:pt x="1871" y="0"/>
                    <a:pt x="1511" y="0"/>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1"/>
            <p:cNvSpPr/>
            <p:nvPr/>
          </p:nvSpPr>
          <p:spPr>
            <a:xfrm>
              <a:off x="4521425" y="4108425"/>
              <a:ext cx="324600" cy="319600"/>
            </a:xfrm>
            <a:custGeom>
              <a:rect b="b" l="l" r="r" t="t"/>
              <a:pathLst>
                <a:path extrusionOk="0" h="12784" w="12984">
                  <a:moveTo>
                    <a:pt x="6492" y="127"/>
                  </a:moveTo>
                  <a:cubicBezTo>
                    <a:pt x="8221" y="127"/>
                    <a:pt x="9926" y="828"/>
                    <a:pt x="11179" y="2207"/>
                  </a:cubicBezTo>
                  <a:cubicBezTo>
                    <a:pt x="12282" y="3460"/>
                    <a:pt x="12858" y="5064"/>
                    <a:pt x="12758" y="6743"/>
                  </a:cubicBezTo>
                  <a:cubicBezTo>
                    <a:pt x="12658" y="8422"/>
                    <a:pt x="11931" y="9951"/>
                    <a:pt x="10678" y="11079"/>
                  </a:cubicBezTo>
                  <a:cubicBezTo>
                    <a:pt x="9518" y="12100"/>
                    <a:pt x="8058" y="12669"/>
                    <a:pt x="6516" y="12669"/>
                  </a:cubicBezTo>
                  <a:cubicBezTo>
                    <a:pt x="6392" y="12669"/>
                    <a:pt x="6267" y="12666"/>
                    <a:pt x="6141" y="12658"/>
                  </a:cubicBezTo>
                  <a:cubicBezTo>
                    <a:pt x="4462" y="12558"/>
                    <a:pt x="2933" y="11831"/>
                    <a:pt x="1805" y="10578"/>
                  </a:cubicBezTo>
                  <a:cubicBezTo>
                    <a:pt x="703" y="9325"/>
                    <a:pt x="126" y="7721"/>
                    <a:pt x="226" y="6041"/>
                  </a:cubicBezTo>
                  <a:cubicBezTo>
                    <a:pt x="327" y="4362"/>
                    <a:pt x="1054" y="2833"/>
                    <a:pt x="2307" y="1706"/>
                  </a:cubicBezTo>
                  <a:cubicBezTo>
                    <a:pt x="3510" y="653"/>
                    <a:pt x="4988" y="127"/>
                    <a:pt x="6492" y="127"/>
                  </a:cubicBezTo>
                  <a:close/>
                  <a:moveTo>
                    <a:pt x="6498" y="1"/>
                  </a:moveTo>
                  <a:cubicBezTo>
                    <a:pt x="4979" y="1"/>
                    <a:pt x="3452" y="538"/>
                    <a:pt x="2231" y="1630"/>
                  </a:cubicBezTo>
                  <a:cubicBezTo>
                    <a:pt x="953" y="2758"/>
                    <a:pt x="201" y="4337"/>
                    <a:pt x="101" y="6041"/>
                  </a:cubicBezTo>
                  <a:cubicBezTo>
                    <a:pt x="1" y="7746"/>
                    <a:pt x="577" y="9375"/>
                    <a:pt x="1730" y="10653"/>
                  </a:cubicBezTo>
                  <a:cubicBezTo>
                    <a:pt x="2858" y="11931"/>
                    <a:pt x="4437" y="12683"/>
                    <a:pt x="6141" y="12783"/>
                  </a:cubicBezTo>
                  <a:lnTo>
                    <a:pt x="6492" y="12783"/>
                  </a:lnTo>
                  <a:cubicBezTo>
                    <a:pt x="8071" y="12783"/>
                    <a:pt x="9575" y="12232"/>
                    <a:pt x="10753" y="11154"/>
                  </a:cubicBezTo>
                  <a:cubicBezTo>
                    <a:pt x="12031" y="10026"/>
                    <a:pt x="12783" y="8448"/>
                    <a:pt x="12883" y="6743"/>
                  </a:cubicBezTo>
                  <a:cubicBezTo>
                    <a:pt x="12983" y="5039"/>
                    <a:pt x="12407" y="3410"/>
                    <a:pt x="11254" y="2132"/>
                  </a:cubicBezTo>
                  <a:cubicBezTo>
                    <a:pt x="10004" y="720"/>
                    <a:pt x="8256" y="1"/>
                    <a:pt x="64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1"/>
            <p:cNvSpPr/>
            <p:nvPr/>
          </p:nvSpPr>
          <p:spPr>
            <a:xfrm>
              <a:off x="4465675" y="4072375"/>
              <a:ext cx="428600" cy="396750"/>
            </a:xfrm>
            <a:custGeom>
              <a:rect b="b" l="l" r="r" t="t"/>
              <a:pathLst>
                <a:path extrusionOk="0" h="15870" w="17144">
                  <a:moveTo>
                    <a:pt x="8685" y="1485"/>
                  </a:moveTo>
                  <a:cubicBezTo>
                    <a:pt x="8814" y="1485"/>
                    <a:pt x="8943" y="1488"/>
                    <a:pt x="9073" y="1493"/>
                  </a:cubicBezTo>
                  <a:cubicBezTo>
                    <a:pt x="10777" y="1594"/>
                    <a:pt x="12331" y="2346"/>
                    <a:pt x="13459" y="3599"/>
                  </a:cubicBezTo>
                  <a:cubicBezTo>
                    <a:pt x="15790" y="6205"/>
                    <a:pt x="15564" y="10240"/>
                    <a:pt x="12958" y="12571"/>
                  </a:cubicBezTo>
                  <a:cubicBezTo>
                    <a:pt x="11798" y="13615"/>
                    <a:pt x="10316" y="14186"/>
                    <a:pt x="8751" y="14186"/>
                  </a:cubicBezTo>
                  <a:cubicBezTo>
                    <a:pt x="8625" y="14186"/>
                    <a:pt x="8498" y="14183"/>
                    <a:pt x="8371" y="14175"/>
                  </a:cubicBezTo>
                  <a:cubicBezTo>
                    <a:pt x="6667" y="14075"/>
                    <a:pt x="5113" y="13348"/>
                    <a:pt x="3985" y="12070"/>
                  </a:cubicBezTo>
                  <a:cubicBezTo>
                    <a:pt x="1654" y="9463"/>
                    <a:pt x="1880" y="5428"/>
                    <a:pt x="4487" y="3098"/>
                  </a:cubicBezTo>
                  <a:cubicBezTo>
                    <a:pt x="5314" y="2346"/>
                    <a:pt x="6316" y="1844"/>
                    <a:pt x="7369" y="1619"/>
                  </a:cubicBezTo>
                  <a:cubicBezTo>
                    <a:pt x="7796" y="1522"/>
                    <a:pt x="8239" y="1485"/>
                    <a:pt x="8685" y="1485"/>
                  </a:cubicBezTo>
                  <a:close/>
                  <a:moveTo>
                    <a:pt x="8674" y="0"/>
                  </a:moveTo>
                  <a:cubicBezTo>
                    <a:pt x="6765" y="0"/>
                    <a:pt x="4945" y="698"/>
                    <a:pt x="3509" y="1995"/>
                  </a:cubicBezTo>
                  <a:cubicBezTo>
                    <a:pt x="276" y="4877"/>
                    <a:pt x="0" y="9839"/>
                    <a:pt x="2883" y="13047"/>
                  </a:cubicBezTo>
                  <a:cubicBezTo>
                    <a:pt x="4286" y="14626"/>
                    <a:pt x="6191" y="15529"/>
                    <a:pt x="8296" y="15654"/>
                  </a:cubicBezTo>
                  <a:cubicBezTo>
                    <a:pt x="8446" y="15665"/>
                    <a:pt x="8596" y="15670"/>
                    <a:pt x="8746" y="15670"/>
                  </a:cubicBezTo>
                  <a:cubicBezTo>
                    <a:pt x="9297" y="15670"/>
                    <a:pt x="9844" y="15602"/>
                    <a:pt x="10376" y="15504"/>
                  </a:cubicBezTo>
                  <a:cubicBezTo>
                    <a:pt x="10852" y="15378"/>
                    <a:pt x="11329" y="15253"/>
                    <a:pt x="11755" y="15052"/>
                  </a:cubicBezTo>
                  <a:cubicBezTo>
                    <a:pt x="11805" y="15203"/>
                    <a:pt x="11880" y="15353"/>
                    <a:pt x="12005" y="15479"/>
                  </a:cubicBezTo>
                  <a:cubicBezTo>
                    <a:pt x="12236" y="15736"/>
                    <a:pt x="12555" y="15869"/>
                    <a:pt x="12875" y="15869"/>
                  </a:cubicBezTo>
                  <a:cubicBezTo>
                    <a:pt x="13145" y="15869"/>
                    <a:pt x="13416" y="15774"/>
                    <a:pt x="13634" y="15579"/>
                  </a:cubicBezTo>
                  <a:lnTo>
                    <a:pt x="15865" y="13574"/>
                  </a:lnTo>
                  <a:cubicBezTo>
                    <a:pt x="16341" y="13148"/>
                    <a:pt x="16391" y="12421"/>
                    <a:pt x="15965" y="11945"/>
                  </a:cubicBezTo>
                  <a:cubicBezTo>
                    <a:pt x="15840" y="11819"/>
                    <a:pt x="15715" y="11719"/>
                    <a:pt x="15564" y="11669"/>
                  </a:cubicBezTo>
                  <a:cubicBezTo>
                    <a:pt x="17143" y="8812"/>
                    <a:pt x="16842" y="5178"/>
                    <a:pt x="14562" y="2621"/>
                  </a:cubicBezTo>
                  <a:cubicBezTo>
                    <a:pt x="13158" y="1067"/>
                    <a:pt x="11253" y="140"/>
                    <a:pt x="9148" y="15"/>
                  </a:cubicBezTo>
                  <a:cubicBezTo>
                    <a:pt x="8990" y="5"/>
                    <a:pt x="8832" y="0"/>
                    <a:pt x="86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
            <p:cNvSpPr/>
            <p:nvPr/>
          </p:nvSpPr>
          <p:spPr>
            <a:xfrm>
              <a:off x="4812800" y="4426450"/>
              <a:ext cx="323950" cy="334575"/>
            </a:xfrm>
            <a:custGeom>
              <a:rect b="b" l="l" r="r" t="t"/>
              <a:pathLst>
                <a:path extrusionOk="0" h="13383" w="12958">
                  <a:moveTo>
                    <a:pt x="3400" y="0"/>
                  </a:moveTo>
                  <a:cubicBezTo>
                    <a:pt x="3055" y="0"/>
                    <a:pt x="2709" y="120"/>
                    <a:pt x="2431" y="363"/>
                  </a:cubicBezTo>
                  <a:lnTo>
                    <a:pt x="652" y="1967"/>
                  </a:lnTo>
                  <a:cubicBezTo>
                    <a:pt x="50" y="2493"/>
                    <a:pt x="0" y="3421"/>
                    <a:pt x="526" y="4022"/>
                  </a:cubicBezTo>
                  <a:lnTo>
                    <a:pt x="8471" y="12895"/>
                  </a:lnTo>
                  <a:cubicBezTo>
                    <a:pt x="8755" y="13219"/>
                    <a:pt x="9155" y="13383"/>
                    <a:pt x="9558" y="13383"/>
                  </a:cubicBezTo>
                  <a:cubicBezTo>
                    <a:pt x="9902" y="13383"/>
                    <a:pt x="10249" y="13263"/>
                    <a:pt x="10526" y="13020"/>
                  </a:cubicBezTo>
                  <a:lnTo>
                    <a:pt x="12306" y="11416"/>
                  </a:lnTo>
                  <a:cubicBezTo>
                    <a:pt x="12907" y="10890"/>
                    <a:pt x="12958" y="9962"/>
                    <a:pt x="12431" y="9361"/>
                  </a:cubicBezTo>
                  <a:lnTo>
                    <a:pt x="4486" y="488"/>
                  </a:lnTo>
                  <a:cubicBezTo>
                    <a:pt x="4203" y="164"/>
                    <a:pt x="3803" y="0"/>
                    <a:pt x="3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
            <p:cNvSpPr/>
            <p:nvPr/>
          </p:nvSpPr>
          <p:spPr>
            <a:xfrm>
              <a:off x="4881075" y="4428625"/>
              <a:ext cx="38875" cy="171075"/>
            </a:xfrm>
            <a:custGeom>
              <a:rect b="b" l="l" r="r" t="t"/>
              <a:pathLst>
                <a:path extrusionOk="0" h="6843" w="1555">
                  <a:moveTo>
                    <a:pt x="126" y="0"/>
                  </a:moveTo>
                  <a:cubicBezTo>
                    <a:pt x="76" y="0"/>
                    <a:pt x="51" y="26"/>
                    <a:pt x="1" y="51"/>
                  </a:cubicBezTo>
                  <a:cubicBezTo>
                    <a:pt x="402" y="477"/>
                    <a:pt x="753" y="928"/>
                    <a:pt x="1003" y="1454"/>
                  </a:cubicBezTo>
                  <a:cubicBezTo>
                    <a:pt x="1204" y="1955"/>
                    <a:pt x="1354" y="2507"/>
                    <a:pt x="1354" y="3033"/>
                  </a:cubicBezTo>
                  <a:cubicBezTo>
                    <a:pt x="1354" y="3584"/>
                    <a:pt x="1229" y="4086"/>
                    <a:pt x="1028" y="4587"/>
                  </a:cubicBezTo>
                  <a:cubicBezTo>
                    <a:pt x="828" y="5063"/>
                    <a:pt x="552" y="5539"/>
                    <a:pt x="402" y="6041"/>
                  </a:cubicBezTo>
                  <a:cubicBezTo>
                    <a:pt x="327" y="6241"/>
                    <a:pt x="277" y="6442"/>
                    <a:pt x="252" y="6667"/>
                  </a:cubicBezTo>
                  <a:lnTo>
                    <a:pt x="402" y="6843"/>
                  </a:lnTo>
                  <a:cubicBezTo>
                    <a:pt x="402" y="6667"/>
                    <a:pt x="452" y="6492"/>
                    <a:pt x="477" y="6341"/>
                  </a:cubicBezTo>
                  <a:cubicBezTo>
                    <a:pt x="602" y="5815"/>
                    <a:pt x="878" y="5339"/>
                    <a:pt x="1104" y="4863"/>
                  </a:cubicBezTo>
                  <a:cubicBezTo>
                    <a:pt x="1329" y="4361"/>
                    <a:pt x="1480" y="3860"/>
                    <a:pt x="1530" y="3309"/>
                  </a:cubicBezTo>
                  <a:cubicBezTo>
                    <a:pt x="1555" y="2782"/>
                    <a:pt x="1455" y="2231"/>
                    <a:pt x="1279" y="1730"/>
                  </a:cubicBezTo>
                  <a:cubicBezTo>
                    <a:pt x="1028" y="1053"/>
                    <a:pt x="627" y="477"/>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
            <p:cNvSpPr/>
            <p:nvPr/>
          </p:nvSpPr>
          <p:spPr>
            <a:xfrm>
              <a:off x="4939350" y="4454325"/>
              <a:ext cx="161675" cy="180475"/>
            </a:xfrm>
            <a:custGeom>
              <a:rect b="b" l="l" r="r" t="t"/>
              <a:pathLst>
                <a:path extrusionOk="0" h="7219" w="6467">
                  <a:moveTo>
                    <a:pt x="1" y="0"/>
                  </a:moveTo>
                  <a:lnTo>
                    <a:pt x="1" y="0"/>
                  </a:lnTo>
                  <a:cubicBezTo>
                    <a:pt x="151" y="1228"/>
                    <a:pt x="577" y="2406"/>
                    <a:pt x="1204" y="3459"/>
                  </a:cubicBezTo>
                  <a:cubicBezTo>
                    <a:pt x="2006" y="4837"/>
                    <a:pt x="3109" y="6090"/>
                    <a:pt x="4562" y="6767"/>
                  </a:cubicBezTo>
                  <a:cubicBezTo>
                    <a:pt x="4938" y="6942"/>
                    <a:pt x="5364" y="7068"/>
                    <a:pt x="5765" y="7143"/>
                  </a:cubicBezTo>
                  <a:cubicBezTo>
                    <a:pt x="5991" y="7193"/>
                    <a:pt x="6191" y="7218"/>
                    <a:pt x="6417" y="7218"/>
                  </a:cubicBezTo>
                  <a:lnTo>
                    <a:pt x="6467" y="7218"/>
                  </a:lnTo>
                  <a:lnTo>
                    <a:pt x="6292" y="7043"/>
                  </a:lnTo>
                  <a:cubicBezTo>
                    <a:pt x="6166" y="7018"/>
                    <a:pt x="6066" y="7018"/>
                    <a:pt x="5941" y="6993"/>
                  </a:cubicBezTo>
                  <a:cubicBezTo>
                    <a:pt x="5590" y="6917"/>
                    <a:pt x="5214" y="6817"/>
                    <a:pt x="4888" y="6692"/>
                  </a:cubicBezTo>
                  <a:cubicBezTo>
                    <a:pt x="4186" y="6391"/>
                    <a:pt x="3535" y="5965"/>
                    <a:pt x="2983" y="5439"/>
                  </a:cubicBezTo>
                  <a:cubicBezTo>
                    <a:pt x="2432" y="4912"/>
                    <a:pt x="1956" y="4286"/>
                    <a:pt x="1530" y="3634"/>
                  </a:cubicBezTo>
                  <a:cubicBezTo>
                    <a:pt x="1104" y="2932"/>
                    <a:pt x="728" y="2180"/>
                    <a:pt x="477" y="1378"/>
                  </a:cubicBezTo>
                  <a:cubicBezTo>
                    <a:pt x="352" y="1003"/>
                    <a:pt x="251" y="602"/>
                    <a:pt x="201" y="226"/>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
            <p:cNvSpPr/>
            <p:nvPr/>
          </p:nvSpPr>
          <p:spPr>
            <a:xfrm>
              <a:off x="4914925" y="4613275"/>
              <a:ext cx="100900" cy="125525"/>
            </a:xfrm>
            <a:custGeom>
              <a:rect b="b" l="l" r="r" t="t"/>
              <a:pathLst>
                <a:path extrusionOk="0" h="5021" w="4036">
                  <a:moveTo>
                    <a:pt x="1073" y="1"/>
                  </a:moveTo>
                  <a:cubicBezTo>
                    <a:pt x="840" y="1"/>
                    <a:pt x="606" y="58"/>
                    <a:pt x="401" y="183"/>
                  </a:cubicBezTo>
                  <a:cubicBezTo>
                    <a:pt x="251" y="259"/>
                    <a:pt x="101" y="384"/>
                    <a:pt x="0" y="509"/>
                  </a:cubicBezTo>
                  <a:lnTo>
                    <a:pt x="101" y="635"/>
                  </a:lnTo>
                  <a:cubicBezTo>
                    <a:pt x="151" y="559"/>
                    <a:pt x="226" y="484"/>
                    <a:pt x="301" y="434"/>
                  </a:cubicBezTo>
                  <a:cubicBezTo>
                    <a:pt x="535" y="258"/>
                    <a:pt x="800" y="159"/>
                    <a:pt x="1083" y="159"/>
                  </a:cubicBezTo>
                  <a:cubicBezTo>
                    <a:pt x="1163" y="159"/>
                    <a:pt x="1245" y="167"/>
                    <a:pt x="1329" y="183"/>
                  </a:cubicBezTo>
                  <a:cubicBezTo>
                    <a:pt x="2106" y="384"/>
                    <a:pt x="2582" y="1161"/>
                    <a:pt x="2933" y="1838"/>
                  </a:cubicBezTo>
                  <a:cubicBezTo>
                    <a:pt x="3309" y="2615"/>
                    <a:pt x="3559" y="3442"/>
                    <a:pt x="3735" y="4269"/>
                  </a:cubicBezTo>
                  <a:cubicBezTo>
                    <a:pt x="3760" y="4444"/>
                    <a:pt x="3785" y="4620"/>
                    <a:pt x="3810" y="4795"/>
                  </a:cubicBezTo>
                  <a:lnTo>
                    <a:pt x="4035" y="5021"/>
                  </a:lnTo>
                  <a:cubicBezTo>
                    <a:pt x="4010" y="4820"/>
                    <a:pt x="3985" y="4620"/>
                    <a:pt x="3935" y="4394"/>
                  </a:cubicBezTo>
                  <a:cubicBezTo>
                    <a:pt x="3785" y="3517"/>
                    <a:pt x="3534" y="2665"/>
                    <a:pt x="3133" y="1863"/>
                  </a:cubicBezTo>
                  <a:cubicBezTo>
                    <a:pt x="2782" y="1136"/>
                    <a:pt x="2306" y="309"/>
                    <a:pt x="1479" y="58"/>
                  </a:cubicBezTo>
                  <a:cubicBezTo>
                    <a:pt x="1348" y="21"/>
                    <a:pt x="1211" y="1"/>
                    <a:pt x="10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
            <p:cNvSpPr/>
            <p:nvPr/>
          </p:nvSpPr>
          <p:spPr>
            <a:xfrm>
              <a:off x="5031450" y="4682000"/>
              <a:ext cx="102175" cy="76225"/>
            </a:xfrm>
            <a:custGeom>
              <a:rect b="b" l="l" r="r" t="t"/>
              <a:pathLst>
                <a:path extrusionOk="0" h="3049" w="4087">
                  <a:moveTo>
                    <a:pt x="3786" y="0"/>
                  </a:moveTo>
                  <a:cubicBezTo>
                    <a:pt x="3404" y="0"/>
                    <a:pt x="3020" y="72"/>
                    <a:pt x="2683" y="191"/>
                  </a:cubicBezTo>
                  <a:cubicBezTo>
                    <a:pt x="1505" y="567"/>
                    <a:pt x="502" y="1444"/>
                    <a:pt x="101" y="2622"/>
                  </a:cubicBezTo>
                  <a:cubicBezTo>
                    <a:pt x="51" y="2723"/>
                    <a:pt x="26" y="2823"/>
                    <a:pt x="1" y="2948"/>
                  </a:cubicBezTo>
                  <a:cubicBezTo>
                    <a:pt x="51" y="2973"/>
                    <a:pt x="126" y="3023"/>
                    <a:pt x="176" y="3048"/>
                  </a:cubicBezTo>
                  <a:cubicBezTo>
                    <a:pt x="327" y="2447"/>
                    <a:pt x="602" y="1871"/>
                    <a:pt x="1029" y="1419"/>
                  </a:cubicBezTo>
                  <a:cubicBezTo>
                    <a:pt x="1430" y="993"/>
                    <a:pt x="1931" y="642"/>
                    <a:pt x="2482" y="442"/>
                  </a:cubicBezTo>
                  <a:cubicBezTo>
                    <a:pt x="2909" y="271"/>
                    <a:pt x="3371" y="155"/>
                    <a:pt x="3824" y="155"/>
                  </a:cubicBezTo>
                  <a:cubicBezTo>
                    <a:pt x="3904" y="155"/>
                    <a:pt x="3983" y="159"/>
                    <a:pt x="4061" y="166"/>
                  </a:cubicBezTo>
                  <a:lnTo>
                    <a:pt x="4086" y="166"/>
                  </a:lnTo>
                  <a:cubicBezTo>
                    <a:pt x="4086" y="116"/>
                    <a:pt x="4086" y="66"/>
                    <a:pt x="4086" y="16"/>
                  </a:cubicBezTo>
                  <a:cubicBezTo>
                    <a:pt x="3987" y="5"/>
                    <a:pt x="3886" y="0"/>
                    <a:pt x="37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6" name="Shape 856"/>
        <p:cNvGrpSpPr/>
        <p:nvPr/>
      </p:nvGrpSpPr>
      <p:grpSpPr>
        <a:xfrm>
          <a:off x="0" y="0"/>
          <a:ext cx="0" cy="0"/>
          <a:chOff x="0" y="0"/>
          <a:chExt cx="0" cy="0"/>
        </a:xfrm>
      </p:grpSpPr>
      <p:sp>
        <p:nvSpPr>
          <p:cNvPr id="857" name="Google Shape;857;p12"/>
          <p:cNvSpPr txBox="1"/>
          <p:nvPr>
            <p:ph type="title"/>
          </p:nvPr>
        </p:nvSpPr>
        <p:spPr>
          <a:xfrm>
            <a:off x="189654" y="1199100"/>
            <a:ext cx="4097866" cy="274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700"/>
              <a:buNone/>
            </a:pPr>
            <a:r>
              <a:rPr lang="pt-BR"/>
              <a:t>CONCLUSÃO </a:t>
            </a:r>
            <a:r>
              <a:rPr lang="pt-BR">
                <a:solidFill>
                  <a:schemeClr val="accent3"/>
                </a:solidFill>
              </a:rPr>
              <a:t>CRIMES CIBERNETICOS</a:t>
            </a:r>
            <a:endParaRPr>
              <a:solidFill>
                <a:schemeClr val="accent3"/>
              </a:solidFill>
            </a:endParaRPr>
          </a:p>
        </p:txBody>
      </p:sp>
      <p:sp>
        <p:nvSpPr>
          <p:cNvPr id="858" name="Google Shape;858;p12"/>
          <p:cNvSpPr txBox="1"/>
          <p:nvPr/>
        </p:nvSpPr>
        <p:spPr>
          <a:xfrm>
            <a:off x="-1120834" y="953668"/>
            <a:ext cx="5019040"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pt-BR" sz="4500" u="none" cap="none" strike="noStrike">
                <a:solidFill>
                  <a:schemeClr val="dk1"/>
                </a:solidFill>
                <a:latin typeface="Archivo Black"/>
                <a:ea typeface="Archivo Black"/>
                <a:cs typeface="Archivo Black"/>
                <a:sym typeface="Archivo Black"/>
              </a:rPr>
              <a:t>03.</a:t>
            </a:r>
            <a:r>
              <a:rPr b="0" i="0" lang="pt-BR" sz="1400" u="none" cap="none" strike="noStrike">
                <a:solidFill>
                  <a:srgbClr val="000000"/>
                </a:solidFill>
                <a:latin typeface="Arial"/>
                <a:ea typeface="Arial"/>
                <a:cs typeface="Arial"/>
                <a:sym typeface="Aria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3"/>
          <p:cNvSpPr txBox="1"/>
          <p:nvPr>
            <p:ph type="title"/>
          </p:nvPr>
        </p:nvSpPr>
        <p:spPr>
          <a:xfrm>
            <a:off x="4572000" y="1175150"/>
            <a:ext cx="3172500" cy="1788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700"/>
              <a:buNone/>
            </a:pPr>
            <a:r>
              <a:rPr lang="pt-BR"/>
              <a:t>CRIMES CIBERNETICOS </a:t>
            </a:r>
            <a:r>
              <a:rPr lang="pt-BR">
                <a:solidFill>
                  <a:schemeClr val="accent3"/>
                </a:solidFill>
              </a:rPr>
              <a:t>NO BRASIL</a:t>
            </a:r>
            <a:endParaRPr>
              <a:solidFill>
                <a:schemeClr val="accent3"/>
              </a:solidFill>
            </a:endParaRPr>
          </a:p>
        </p:txBody>
      </p:sp>
      <p:sp>
        <p:nvSpPr>
          <p:cNvPr id="864" name="Google Shape;864;p13"/>
          <p:cNvSpPr txBox="1"/>
          <p:nvPr>
            <p:ph idx="1" type="subTitle"/>
          </p:nvPr>
        </p:nvSpPr>
        <p:spPr>
          <a:xfrm>
            <a:off x="4495954" y="2844799"/>
            <a:ext cx="4010891" cy="164299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0" i="0" lang="pt-BR">
                <a:latin typeface="Arial"/>
                <a:ea typeface="Arial"/>
                <a:cs typeface="Arial"/>
                <a:sym typeface="Arial"/>
              </a:rPr>
              <a:t>A cada minuto, 54 pessoas são vítimas de crimes cibernéticos no Brasil, segundo a multinacional Symantec, empresa de segurança na internet. O mundo virtual é campo fértil para hackers que limpam contas bancárias e devassam arquivos pessoais na web, em busca de algo que possa ser usado para extorquir suas vítimas.</a:t>
            </a:r>
            <a:endParaRPr/>
          </a:p>
        </p:txBody>
      </p:sp>
      <p:pic>
        <p:nvPicPr>
          <p:cNvPr id="865" name="Google Shape;865;p13"/>
          <p:cNvPicPr preferRelativeResize="0"/>
          <p:nvPr/>
        </p:nvPicPr>
        <p:blipFill rotWithShape="1">
          <a:blip r:embed="rId3">
            <a:alphaModFix/>
          </a:blip>
          <a:srcRect b="0" l="13137" r="5163" t="0"/>
          <a:stretch/>
        </p:blipFill>
        <p:spPr>
          <a:xfrm>
            <a:off x="713100" y="1149700"/>
            <a:ext cx="3486449" cy="284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700"/>
              <a:buNone/>
            </a:pPr>
            <a:r>
              <a:rPr lang="pt-BR"/>
              <a:t>LISTA DE PAISES MAIS AFETADOS POR </a:t>
            </a:r>
            <a:r>
              <a:rPr lang="pt-BR">
                <a:solidFill>
                  <a:schemeClr val="accent3"/>
                </a:solidFill>
              </a:rPr>
              <a:t>CRIMES CIBERNETICOS</a:t>
            </a:r>
            <a:endParaRPr/>
          </a:p>
        </p:txBody>
      </p:sp>
      <p:grpSp>
        <p:nvGrpSpPr>
          <p:cNvPr id="871" name="Google Shape;871;p14"/>
          <p:cNvGrpSpPr/>
          <p:nvPr/>
        </p:nvGrpSpPr>
        <p:grpSpPr>
          <a:xfrm>
            <a:off x="2595313" y="1844291"/>
            <a:ext cx="3953350" cy="2106094"/>
            <a:chOff x="233350" y="949250"/>
            <a:chExt cx="7137300" cy="3802300"/>
          </a:xfrm>
        </p:grpSpPr>
        <p:sp>
          <p:nvSpPr>
            <p:cNvPr id="872" name="Google Shape;872;p14"/>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4"/>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4"/>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4"/>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4"/>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4"/>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4"/>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4"/>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4"/>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4"/>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4"/>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4"/>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4"/>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4"/>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4"/>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4"/>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4"/>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4"/>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4"/>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4"/>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4"/>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4"/>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4"/>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4"/>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4"/>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4"/>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4"/>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4"/>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4"/>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4"/>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4"/>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4"/>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4"/>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4"/>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4"/>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4"/>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4"/>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4"/>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4"/>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4"/>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4"/>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4"/>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4"/>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4"/>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4"/>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4"/>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4"/>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4"/>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4"/>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4"/>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4"/>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14"/>
          <p:cNvSpPr txBox="1"/>
          <p:nvPr/>
        </p:nvSpPr>
        <p:spPr>
          <a:xfrm>
            <a:off x="-241987" y="1884839"/>
            <a:ext cx="2682836"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10° </a:t>
            </a:r>
            <a:r>
              <a:rPr b="0" i="0" lang="pt-BR" sz="1400" u="none" cap="none" strike="noStrike">
                <a:solidFill>
                  <a:schemeClr val="accent3"/>
                </a:solidFill>
                <a:latin typeface="Archivo Black"/>
                <a:ea typeface="Archivo Black"/>
                <a:cs typeface="Archivo Black"/>
                <a:sym typeface="Archivo Black"/>
              </a:rPr>
              <a:t>E.U.A. - $6,9 bi</a:t>
            </a:r>
            <a:endParaRPr b="0" i="0" sz="1400" u="none" cap="none" strike="noStrike">
              <a:solidFill>
                <a:schemeClr val="accent3"/>
              </a:solidFill>
              <a:latin typeface="Archivo Black"/>
              <a:ea typeface="Archivo Black"/>
              <a:cs typeface="Archivo Black"/>
              <a:sym typeface="Archivo Black"/>
            </a:endParaRPr>
          </a:p>
        </p:txBody>
      </p:sp>
      <p:sp>
        <p:nvSpPr>
          <p:cNvPr id="924" name="Google Shape;924;p14"/>
          <p:cNvSpPr txBox="1"/>
          <p:nvPr/>
        </p:nvSpPr>
        <p:spPr>
          <a:xfrm>
            <a:off x="596360" y="3188832"/>
            <a:ext cx="2349326"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5° </a:t>
            </a:r>
            <a:r>
              <a:rPr b="0" i="0" lang="pt-BR" sz="1400" u="none" cap="none" strike="noStrike">
                <a:solidFill>
                  <a:schemeClr val="accent3"/>
                </a:solidFill>
                <a:latin typeface="Archivo Black"/>
                <a:ea typeface="Archivo Black"/>
                <a:cs typeface="Archivo Black"/>
                <a:sym typeface="Archivo Black"/>
              </a:rPr>
              <a:t>BRASIL - $22,5 bi</a:t>
            </a:r>
            <a:endParaRPr b="0" i="0" sz="1400" u="none" cap="none" strike="noStrike">
              <a:solidFill>
                <a:schemeClr val="accent3"/>
              </a:solidFill>
              <a:latin typeface="Archivo Black"/>
              <a:ea typeface="Archivo Black"/>
              <a:cs typeface="Archivo Black"/>
              <a:sym typeface="Archivo Black"/>
            </a:endParaRPr>
          </a:p>
        </p:txBody>
      </p:sp>
      <p:sp>
        <p:nvSpPr>
          <p:cNvPr id="925" name="Google Shape;925;p14"/>
          <p:cNvSpPr txBox="1"/>
          <p:nvPr/>
        </p:nvSpPr>
        <p:spPr>
          <a:xfrm>
            <a:off x="5866868" y="1047887"/>
            <a:ext cx="3245534"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3°</a:t>
            </a:r>
            <a:r>
              <a:rPr b="0" i="0" lang="pt-BR" sz="1400" u="none" cap="none" strike="noStrike">
                <a:solidFill>
                  <a:schemeClr val="accent3"/>
                </a:solidFill>
                <a:latin typeface="Archivo Black"/>
                <a:ea typeface="Archivo Black"/>
                <a:cs typeface="Archivo Black"/>
                <a:sym typeface="Archivo Black"/>
              </a:rPr>
              <a:t> REINO UNIDO - $32,9 bilhões</a:t>
            </a:r>
            <a:endParaRPr b="0" i="0" sz="1400" u="none" cap="none" strike="noStrike">
              <a:solidFill>
                <a:schemeClr val="accent3"/>
              </a:solidFill>
              <a:latin typeface="Archivo Black"/>
              <a:ea typeface="Archivo Black"/>
              <a:cs typeface="Archivo Black"/>
              <a:sym typeface="Archivo Black"/>
            </a:endParaRPr>
          </a:p>
        </p:txBody>
      </p:sp>
      <p:sp>
        <p:nvSpPr>
          <p:cNvPr id="926" name="Google Shape;926;p14"/>
          <p:cNvSpPr txBox="1"/>
          <p:nvPr/>
        </p:nvSpPr>
        <p:spPr>
          <a:xfrm>
            <a:off x="3919193" y="3815358"/>
            <a:ext cx="2767775"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4° </a:t>
            </a:r>
            <a:r>
              <a:rPr b="0" i="0" lang="pt-BR" sz="1400" u="none" cap="none" strike="noStrike">
                <a:solidFill>
                  <a:schemeClr val="accent3"/>
                </a:solidFill>
                <a:latin typeface="Archivo Black"/>
                <a:ea typeface="Archivo Black"/>
                <a:cs typeface="Archivo Black"/>
                <a:sym typeface="Archivo Black"/>
              </a:rPr>
              <a:t>AUSTRÁLIA - $23bi</a:t>
            </a:r>
            <a:endParaRPr/>
          </a:p>
        </p:txBody>
      </p:sp>
      <p:cxnSp>
        <p:nvCxnSpPr>
          <p:cNvPr id="927" name="Google Shape;927;p14"/>
          <p:cNvCxnSpPr>
            <a:stCxn id="923" idx="3"/>
          </p:cNvCxnSpPr>
          <p:nvPr/>
        </p:nvCxnSpPr>
        <p:spPr>
          <a:xfrm>
            <a:off x="2440849" y="2086589"/>
            <a:ext cx="935400" cy="373500"/>
          </a:xfrm>
          <a:prstGeom prst="bentConnector3">
            <a:avLst>
              <a:gd fmla="val 50003" name="adj1"/>
            </a:avLst>
          </a:prstGeom>
          <a:noFill/>
          <a:ln cap="flat" cmpd="sng" w="19050">
            <a:solidFill>
              <a:schemeClr val="accent3"/>
            </a:solidFill>
            <a:prstDash val="solid"/>
            <a:round/>
            <a:headEnd len="sm" w="sm" type="none"/>
            <a:tailEnd len="sm" w="sm" type="none"/>
          </a:ln>
        </p:spPr>
      </p:cxnSp>
      <p:cxnSp>
        <p:nvCxnSpPr>
          <p:cNvPr id="928" name="Google Shape;928;p14"/>
          <p:cNvCxnSpPr/>
          <p:nvPr/>
        </p:nvCxnSpPr>
        <p:spPr>
          <a:xfrm flipH="1" rot="10800000">
            <a:off x="2219145" y="3297575"/>
            <a:ext cx="1532100" cy="235800"/>
          </a:xfrm>
          <a:prstGeom prst="bentConnector3">
            <a:avLst>
              <a:gd fmla="val 49997" name="adj1"/>
            </a:avLst>
          </a:prstGeom>
          <a:noFill/>
          <a:ln cap="flat" cmpd="sng" w="19050">
            <a:solidFill>
              <a:schemeClr val="accent3"/>
            </a:solidFill>
            <a:prstDash val="solid"/>
            <a:round/>
            <a:headEnd len="sm" w="sm" type="none"/>
            <a:tailEnd len="sm" w="sm" type="none"/>
          </a:ln>
        </p:spPr>
      </p:cxnSp>
      <p:cxnSp>
        <p:nvCxnSpPr>
          <p:cNvPr id="929" name="Google Shape;929;p14"/>
          <p:cNvCxnSpPr/>
          <p:nvPr/>
        </p:nvCxnSpPr>
        <p:spPr>
          <a:xfrm flipH="1">
            <a:off x="4325999" y="1348186"/>
            <a:ext cx="2068800" cy="884400"/>
          </a:xfrm>
          <a:prstGeom prst="bentConnector3">
            <a:avLst>
              <a:gd fmla="val 50000" name="adj1"/>
            </a:avLst>
          </a:prstGeom>
          <a:noFill/>
          <a:ln cap="flat" cmpd="sng" w="19050">
            <a:solidFill>
              <a:schemeClr val="accent3"/>
            </a:solidFill>
            <a:prstDash val="solid"/>
            <a:round/>
            <a:headEnd len="sm" w="sm" type="none"/>
            <a:tailEnd len="sm" w="sm" type="none"/>
          </a:ln>
        </p:spPr>
      </p:cxnSp>
      <p:cxnSp>
        <p:nvCxnSpPr>
          <p:cNvPr id="930" name="Google Shape;930;p14"/>
          <p:cNvCxnSpPr/>
          <p:nvPr/>
        </p:nvCxnSpPr>
        <p:spPr>
          <a:xfrm rot="-5400000">
            <a:off x="6044376" y="3774046"/>
            <a:ext cx="440700" cy="77400"/>
          </a:xfrm>
          <a:prstGeom prst="bentConnector3">
            <a:avLst>
              <a:gd fmla="val 50007" name="adj1"/>
            </a:avLst>
          </a:prstGeom>
          <a:noFill/>
          <a:ln cap="flat" cmpd="sng" w="19050">
            <a:solidFill>
              <a:schemeClr val="accent3"/>
            </a:solidFill>
            <a:prstDash val="solid"/>
            <a:round/>
            <a:headEnd len="sm" w="sm" type="none"/>
            <a:tailEnd len="sm" w="sm" type="none"/>
          </a:ln>
        </p:spPr>
      </p:cxnSp>
      <p:cxnSp>
        <p:nvCxnSpPr>
          <p:cNvPr id="931" name="Google Shape;931;p14"/>
          <p:cNvCxnSpPr/>
          <p:nvPr/>
        </p:nvCxnSpPr>
        <p:spPr>
          <a:xfrm rot="10800000">
            <a:off x="5733230" y="2553755"/>
            <a:ext cx="1473600" cy="350700"/>
          </a:xfrm>
          <a:prstGeom prst="bentConnector3">
            <a:avLst>
              <a:gd fmla="val 49996" name="adj1"/>
            </a:avLst>
          </a:prstGeom>
          <a:noFill/>
          <a:ln cap="flat" cmpd="sng" w="19050">
            <a:solidFill>
              <a:schemeClr val="accent3"/>
            </a:solidFill>
            <a:prstDash val="solid"/>
            <a:round/>
            <a:headEnd len="sm" w="sm" type="none"/>
            <a:tailEnd len="sm" w="sm" type="none"/>
          </a:ln>
        </p:spPr>
      </p:cxnSp>
      <p:sp>
        <p:nvSpPr>
          <p:cNvPr id="932" name="Google Shape;932;p14"/>
          <p:cNvSpPr txBox="1"/>
          <p:nvPr/>
        </p:nvSpPr>
        <p:spPr>
          <a:xfrm>
            <a:off x="6947434" y="2569133"/>
            <a:ext cx="2586273"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1° </a:t>
            </a:r>
            <a:r>
              <a:rPr b="0" i="0" lang="pt-BR" sz="1400" u="none" cap="none" strike="noStrike">
                <a:solidFill>
                  <a:schemeClr val="accent3"/>
                </a:solidFill>
                <a:latin typeface="Archivo Black"/>
                <a:ea typeface="Archivo Black"/>
                <a:cs typeface="Archivo Black"/>
                <a:sym typeface="Archivo Black"/>
              </a:rPr>
              <a:t>CHINA - $118,4bi</a:t>
            </a:r>
            <a:endParaRPr b="0" i="0" sz="1400" u="none" cap="none" strike="noStrike">
              <a:solidFill>
                <a:schemeClr val="accent3"/>
              </a:solidFill>
              <a:latin typeface="Archivo Black"/>
              <a:ea typeface="Archivo Black"/>
              <a:cs typeface="Archivo Black"/>
              <a:sym typeface="Archivo Black"/>
            </a:endParaRPr>
          </a:p>
        </p:txBody>
      </p:sp>
      <p:sp>
        <p:nvSpPr>
          <p:cNvPr id="933" name="Google Shape;933;p14"/>
          <p:cNvSpPr txBox="1"/>
          <p:nvPr/>
        </p:nvSpPr>
        <p:spPr>
          <a:xfrm>
            <a:off x="134513" y="2224700"/>
            <a:ext cx="2636458" cy="82402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050" u="none" cap="none" strike="noStrike">
                <a:solidFill>
                  <a:srgbClr val="ECECEC"/>
                </a:solidFill>
                <a:latin typeface="Arial"/>
                <a:ea typeface="Arial"/>
                <a:cs typeface="Arial"/>
                <a:sym typeface="Arial"/>
              </a:rPr>
              <a:t>Por mais que os Estados Unidos sejam o número 1 entre os países que mais sofrem ataques de ransomware no mundo, devido à sua infraestrutura digital avançada, eles não sofrem tantas perdas econômicas quanto os demais países</a:t>
            </a:r>
            <a:endParaRPr b="0" i="0" sz="1050" u="none" cap="none" strike="noStrike">
              <a:solidFill>
                <a:srgbClr val="000000"/>
              </a:solidFill>
              <a:latin typeface="Arial"/>
              <a:ea typeface="Arial"/>
              <a:cs typeface="Arial"/>
              <a:sym typeface="Arial"/>
            </a:endParaRPr>
          </a:p>
        </p:txBody>
      </p:sp>
      <p:sp>
        <p:nvSpPr>
          <p:cNvPr id="934" name="Google Shape;934;p14"/>
          <p:cNvSpPr txBox="1"/>
          <p:nvPr/>
        </p:nvSpPr>
        <p:spPr>
          <a:xfrm>
            <a:off x="6288396" y="1551283"/>
            <a:ext cx="2636458" cy="7370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200" u="none" cap="none" strike="noStrike">
                <a:solidFill>
                  <a:srgbClr val="ECECEC"/>
                </a:solidFill>
                <a:latin typeface="Arial"/>
                <a:ea typeface="Arial"/>
                <a:cs typeface="Arial"/>
                <a:sym typeface="Arial"/>
              </a:rPr>
              <a:t>Como um dos principais centros financeiros e tecnológicos, o Reino Unido enfrenta alta incidência de crimes cibernéticos, incluindo fraudes bancárias, ataques a empresas e roubo de dados pessoais.</a:t>
            </a:r>
            <a:endParaRPr b="0" i="0" sz="1050" u="none" cap="none" strike="noStrike">
              <a:solidFill>
                <a:srgbClr val="000000"/>
              </a:solidFill>
              <a:latin typeface="Arial"/>
              <a:ea typeface="Arial"/>
              <a:cs typeface="Arial"/>
              <a:sym typeface="Arial"/>
            </a:endParaRPr>
          </a:p>
        </p:txBody>
      </p:sp>
      <p:sp>
        <p:nvSpPr>
          <p:cNvPr id="935" name="Google Shape;935;p14"/>
          <p:cNvSpPr txBox="1"/>
          <p:nvPr/>
        </p:nvSpPr>
        <p:spPr>
          <a:xfrm>
            <a:off x="6415264" y="3030985"/>
            <a:ext cx="2785103" cy="7370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200" u="none" cap="none" strike="noStrike">
                <a:solidFill>
                  <a:srgbClr val="ECECEC"/>
                </a:solidFill>
                <a:latin typeface="Arial"/>
                <a:ea typeface="Arial"/>
                <a:cs typeface="Arial"/>
                <a:sym typeface="Arial"/>
              </a:rPr>
              <a:t>Apesar dos esforços governamentais para reforçar a segurança cibernética, a China ainda enfrenta desafios significativos, como ataques de hackers estrangeiros e atividades de espionagem cibernética.</a:t>
            </a:r>
            <a:endParaRPr b="0" i="0" sz="1050" u="none" cap="none" strike="noStrike">
              <a:solidFill>
                <a:srgbClr val="000000"/>
              </a:solidFill>
              <a:latin typeface="Arial"/>
              <a:ea typeface="Arial"/>
              <a:cs typeface="Arial"/>
              <a:sym typeface="Arial"/>
            </a:endParaRPr>
          </a:p>
        </p:txBody>
      </p:sp>
      <p:sp>
        <p:nvSpPr>
          <p:cNvPr id="936" name="Google Shape;936;p14"/>
          <p:cNvSpPr txBox="1"/>
          <p:nvPr/>
        </p:nvSpPr>
        <p:spPr>
          <a:xfrm>
            <a:off x="3575167" y="4178700"/>
            <a:ext cx="2785200" cy="737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200" u="none" cap="none" strike="noStrike">
                <a:solidFill>
                  <a:srgbClr val="ECECEC"/>
                </a:solidFill>
                <a:latin typeface="Arial"/>
                <a:ea typeface="Arial"/>
                <a:cs typeface="Arial"/>
                <a:sym typeface="Arial"/>
              </a:rPr>
              <a:t>Com o rápido crescimento da tecnologia, a Austrália também enfrenta aumento nos crimes cibernéticos, como fraudes online, phishing e crimes financeiros </a:t>
            </a:r>
            <a:endParaRPr b="0" i="0" sz="1050" u="none" cap="none" strike="noStrike">
              <a:solidFill>
                <a:srgbClr val="000000"/>
              </a:solidFill>
              <a:latin typeface="Arial"/>
              <a:ea typeface="Arial"/>
              <a:cs typeface="Arial"/>
              <a:sym typeface="Arial"/>
            </a:endParaRPr>
          </a:p>
        </p:txBody>
      </p:sp>
      <p:sp>
        <p:nvSpPr>
          <p:cNvPr id="937" name="Google Shape;937;p14"/>
          <p:cNvSpPr txBox="1"/>
          <p:nvPr/>
        </p:nvSpPr>
        <p:spPr>
          <a:xfrm>
            <a:off x="273490" y="3656361"/>
            <a:ext cx="2785103" cy="7370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200" u="none" cap="none" strike="noStrike">
                <a:solidFill>
                  <a:srgbClr val="ECECEC"/>
                </a:solidFill>
                <a:latin typeface="Arial"/>
                <a:ea typeface="Arial"/>
                <a:cs typeface="Arial"/>
                <a:sym typeface="Arial"/>
              </a:rPr>
              <a:t>O Brasil enfrenta ainda alta incidência de crimes cibernéticos, como fraudes bancárias, ransomware e fraudes online, devido à sua grande população conectada e desafios de segurança.</a:t>
            </a:r>
            <a:endParaRPr b="0" i="0" sz="1050" u="none" cap="none" strike="noStrike">
              <a:solidFill>
                <a:srgbClr val="000000"/>
              </a:solidFill>
              <a:latin typeface="Arial"/>
              <a:ea typeface="Arial"/>
              <a:cs typeface="Arial"/>
              <a:sym typeface="Arial"/>
            </a:endParaRPr>
          </a:p>
        </p:txBody>
      </p:sp>
      <p:sp>
        <p:nvSpPr>
          <p:cNvPr id="938" name="Google Shape;938;p14"/>
          <p:cNvSpPr txBox="1"/>
          <p:nvPr/>
        </p:nvSpPr>
        <p:spPr>
          <a:xfrm>
            <a:off x="7053324" y="4406087"/>
            <a:ext cx="17422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800" u="none" cap="none" strike="noStrike">
                <a:solidFill>
                  <a:schemeClr val="dk1"/>
                </a:solidFill>
                <a:latin typeface="Arial"/>
                <a:ea typeface="Arial"/>
                <a:cs typeface="Arial"/>
                <a:sym typeface="Arial"/>
              </a:rPr>
              <a:t>Fonte: https://tecnologia.ig.com.br/2023-04-15/brasil-quinto-pais-mais-afetado-crimes-ciberneticos.html</a:t>
            </a:r>
            <a:endParaRPr/>
          </a:p>
        </p:txBody>
      </p:sp>
      <p:cxnSp>
        <p:nvCxnSpPr>
          <p:cNvPr id="939" name="Google Shape;939;p14"/>
          <p:cNvCxnSpPr/>
          <p:nvPr/>
        </p:nvCxnSpPr>
        <p:spPr>
          <a:xfrm>
            <a:off x="2595313" y="1451387"/>
            <a:ext cx="1832100" cy="854700"/>
          </a:xfrm>
          <a:prstGeom prst="bentConnector3">
            <a:avLst>
              <a:gd fmla="val 68150" name="adj1"/>
            </a:avLst>
          </a:prstGeom>
          <a:noFill/>
          <a:ln cap="flat" cmpd="sng" w="19050">
            <a:solidFill>
              <a:schemeClr val="accent3"/>
            </a:solidFill>
            <a:prstDash val="solid"/>
            <a:round/>
            <a:headEnd len="sm" w="sm" type="none"/>
            <a:tailEnd len="sm" w="sm" type="none"/>
          </a:ln>
        </p:spPr>
      </p:cxnSp>
      <p:sp>
        <p:nvSpPr>
          <p:cNvPr id="940" name="Google Shape;940;p14"/>
          <p:cNvSpPr txBox="1"/>
          <p:nvPr/>
        </p:nvSpPr>
        <p:spPr>
          <a:xfrm>
            <a:off x="-84530" y="1077835"/>
            <a:ext cx="3245534"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pt-BR" sz="1400" u="none" cap="none" strike="noStrike">
                <a:solidFill>
                  <a:schemeClr val="dk1"/>
                </a:solidFill>
                <a:latin typeface="Archivo Black"/>
                <a:ea typeface="Archivo Black"/>
                <a:cs typeface="Archivo Black"/>
                <a:sym typeface="Archivo Black"/>
              </a:rPr>
              <a:t>2°</a:t>
            </a:r>
            <a:r>
              <a:rPr b="0" i="0" lang="pt-BR" sz="1400" u="none" cap="none" strike="noStrike">
                <a:solidFill>
                  <a:schemeClr val="accent3"/>
                </a:solidFill>
                <a:latin typeface="Archivo Black"/>
                <a:ea typeface="Archivo Black"/>
                <a:cs typeface="Archivo Black"/>
                <a:sym typeface="Archivo Black"/>
              </a:rPr>
              <a:t> ALEMANHA- $43,2 bilhões</a:t>
            </a:r>
            <a:endParaRPr b="0" i="0" sz="1400" u="none" cap="none" strike="noStrike">
              <a:solidFill>
                <a:schemeClr val="accent3"/>
              </a:solidFill>
              <a:latin typeface="Archivo Black"/>
              <a:ea typeface="Archivo Black"/>
              <a:cs typeface="Archivo Black"/>
              <a:sym typeface="Archivo Black"/>
            </a:endParaRPr>
          </a:p>
        </p:txBody>
      </p:sp>
      <p:sp>
        <p:nvSpPr>
          <p:cNvPr id="941" name="Google Shape;941;p14"/>
          <p:cNvSpPr txBox="1"/>
          <p:nvPr/>
        </p:nvSpPr>
        <p:spPr>
          <a:xfrm>
            <a:off x="120918" y="1262985"/>
            <a:ext cx="2636400" cy="82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pt-BR" sz="1050" u="none" cap="none" strike="noStrike">
                <a:solidFill>
                  <a:srgbClr val="ECECEC"/>
                </a:solidFill>
                <a:latin typeface="Arial"/>
                <a:ea typeface="Arial"/>
                <a:cs typeface="Arial"/>
                <a:sym typeface="Arial"/>
              </a:rPr>
              <a:t>A Alemanha por sua vez atrela os ataques que sofrem a agentes Russos e critica o governo Russo que permite tais ataques.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5"/>
          <p:cNvSpPr txBox="1"/>
          <p:nvPr>
            <p:ph type="title"/>
          </p:nvPr>
        </p:nvSpPr>
        <p:spPr>
          <a:xfrm>
            <a:off x="868887" y="785707"/>
            <a:ext cx="3763200" cy="129797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700"/>
              <a:buNone/>
            </a:pPr>
            <a:r>
              <a:rPr lang="pt-BR"/>
              <a:t>CONSIDERAÇÕES </a:t>
            </a:r>
            <a:r>
              <a:rPr lang="pt-BR">
                <a:solidFill>
                  <a:srgbClr val="AA0B1E"/>
                </a:solidFill>
              </a:rPr>
              <a:t>FINAIS</a:t>
            </a:r>
            <a:endParaRPr>
              <a:solidFill>
                <a:schemeClr val="accent3"/>
              </a:solidFill>
            </a:endParaRPr>
          </a:p>
        </p:txBody>
      </p:sp>
      <p:sp>
        <p:nvSpPr>
          <p:cNvPr id="947" name="Google Shape;947;p15"/>
          <p:cNvSpPr txBox="1"/>
          <p:nvPr>
            <p:ph idx="1" type="subTitle"/>
          </p:nvPr>
        </p:nvSpPr>
        <p:spPr>
          <a:xfrm>
            <a:off x="653920" y="2217320"/>
            <a:ext cx="4743361" cy="204805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pt-BR"/>
              <a:t>A educação e a prevenção são fundamentais para proteger os idosos dos crimes cibernéticos, destacando a importância da continuidade e sustentabilidade da campanha de conscientização digital como um compromisso de proteção aos idosos em ambientes de acolhimento.</a:t>
            </a:r>
            <a:endParaRPr/>
          </a:p>
          <a:p>
            <a:pPr indent="0" lvl="0" marL="0" rtl="0" algn="ctr">
              <a:lnSpc>
                <a:spcPct val="100000"/>
              </a:lnSpc>
              <a:spcBef>
                <a:spcPts val="0"/>
              </a:spcBef>
              <a:spcAft>
                <a:spcPts val="0"/>
              </a:spcAft>
              <a:buSzPts val="1400"/>
              <a:buNone/>
            </a:pPr>
            <a:r>
              <a:rPr lang="pt-BR"/>
              <a:t>Este projeto prioriza o uso de mídia estática para conscientizar os idosos sobre os perigos online, ressaltando a importância da elaboração acessível e impactante dos materiais para garantir o sucesso da campanha.</a:t>
            </a:r>
            <a:endParaRPr/>
          </a:p>
        </p:txBody>
      </p:sp>
      <p:grpSp>
        <p:nvGrpSpPr>
          <p:cNvPr id="948" name="Google Shape;948;p15"/>
          <p:cNvGrpSpPr/>
          <p:nvPr/>
        </p:nvGrpSpPr>
        <p:grpSpPr>
          <a:xfrm>
            <a:off x="5706375" y="948973"/>
            <a:ext cx="3060305" cy="2796681"/>
            <a:chOff x="2086521" y="2490675"/>
            <a:chExt cx="2312646" cy="2113428"/>
          </a:xfrm>
        </p:grpSpPr>
        <p:sp>
          <p:nvSpPr>
            <p:cNvPr id="949" name="Google Shape;949;p15"/>
            <p:cNvSpPr/>
            <p:nvPr/>
          </p:nvSpPr>
          <p:spPr>
            <a:xfrm>
              <a:off x="2086521" y="3108860"/>
              <a:ext cx="2195628" cy="651114"/>
            </a:xfrm>
            <a:custGeom>
              <a:rect b="b" l="l" r="r" t="t"/>
              <a:pathLst>
                <a:path extrusionOk="0" h="11580" w="39049">
                  <a:moveTo>
                    <a:pt x="29901" y="125"/>
                  </a:moveTo>
                  <a:lnTo>
                    <a:pt x="38848" y="11454"/>
                  </a:lnTo>
                  <a:lnTo>
                    <a:pt x="8873" y="11454"/>
                  </a:lnTo>
                  <a:lnTo>
                    <a:pt x="176" y="125"/>
                  </a:lnTo>
                  <a:close/>
                  <a:moveTo>
                    <a:pt x="51" y="0"/>
                  </a:moveTo>
                  <a:cubicBezTo>
                    <a:pt x="26" y="0"/>
                    <a:pt x="1" y="25"/>
                    <a:pt x="1" y="25"/>
                  </a:cubicBezTo>
                  <a:cubicBezTo>
                    <a:pt x="1" y="50"/>
                    <a:pt x="1" y="75"/>
                    <a:pt x="1" y="100"/>
                  </a:cubicBezTo>
                  <a:lnTo>
                    <a:pt x="8798" y="11554"/>
                  </a:lnTo>
                  <a:cubicBezTo>
                    <a:pt x="8798" y="11554"/>
                    <a:pt x="8823" y="11579"/>
                    <a:pt x="8848" y="11579"/>
                  </a:cubicBezTo>
                  <a:lnTo>
                    <a:pt x="38998" y="11579"/>
                  </a:lnTo>
                  <a:cubicBezTo>
                    <a:pt x="39024" y="11579"/>
                    <a:pt x="39049" y="11554"/>
                    <a:pt x="39049" y="11529"/>
                  </a:cubicBezTo>
                  <a:cubicBezTo>
                    <a:pt x="39049" y="11504"/>
                    <a:pt x="39049" y="11479"/>
                    <a:pt x="39049" y="11454"/>
                  </a:cubicBezTo>
                  <a:lnTo>
                    <a:pt x="30001" y="25"/>
                  </a:lnTo>
                  <a:cubicBezTo>
                    <a:pt x="29976" y="0"/>
                    <a:pt x="29951" y="0"/>
                    <a:pt x="299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5"/>
            <p:cNvSpPr/>
            <p:nvPr/>
          </p:nvSpPr>
          <p:spPr>
            <a:xfrm>
              <a:off x="2086521" y="3108860"/>
              <a:ext cx="2195628" cy="761039"/>
            </a:xfrm>
            <a:custGeom>
              <a:rect b="b" l="l" r="r" t="t"/>
              <a:pathLst>
                <a:path extrusionOk="0" h="13535" w="39049">
                  <a:moveTo>
                    <a:pt x="126" y="251"/>
                  </a:moveTo>
                  <a:lnTo>
                    <a:pt x="8798" y="11554"/>
                  </a:lnTo>
                  <a:cubicBezTo>
                    <a:pt x="8798" y="11554"/>
                    <a:pt x="8823" y="11579"/>
                    <a:pt x="8848" y="11579"/>
                  </a:cubicBezTo>
                  <a:lnTo>
                    <a:pt x="38923" y="11579"/>
                  </a:lnTo>
                  <a:lnTo>
                    <a:pt x="38898" y="13033"/>
                  </a:lnTo>
                  <a:lnTo>
                    <a:pt x="8497" y="13409"/>
                  </a:lnTo>
                  <a:lnTo>
                    <a:pt x="126" y="2882"/>
                  </a:lnTo>
                  <a:lnTo>
                    <a:pt x="126" y="251"/>
                  </a:lnTo>
                  <a:close/>
                  <a:moveTo>
                    <a:pt x="26" y="0"/>
                  </a:moveTo>
                  <a:cubicBezTo>
                    <a:pt x="1" y="0"/>
                    <a:pt x="1" y="25"/>
                    <a:pt x="1" y="50"/>
                  </a:cubicBezTo>
                  <a:lnTo>
                    <a:pt x="1" y="2907"/>
                  </a:lnTo>
                  <a:cubicBezTo>
                    <a:pt x="1" y="2907"/>
                    <a:pt x="1" y="2932"/>
                    <a:pt x="1" y="2932"/>
                  </a:cubicBezTo>
                  <a:lnTo>
                    <a:pt x="8422" y="13509"/>
                  </a:lnTo>
                  <a:cubicBezTo>
                    <a:pt x="8422" y="13509"/>
                    <a:pt x="8447" y="13534"/>
                    <a:pt x="8472" y="13534"/>
                  </a:cubicBezTo>
                  <a:lnTo>
                    <a:pt x="38973" y="13158"/>
                  </a:lnTo>
                  <a:cubicBezTo>
                    <a:pt x="38998" y="13158"/>
                    <a:pt x="39024" y="13133"/>
                    <a:pt x="39024" y="13108"/>
                  </a:cubicBezTo>
                  <a:lnTo>
                    <a:pt x="39049" y="11504"/>
                  </a:lnTo>
                  <a:cubicBezTo>
                    <a:pt x="39049" y="11479"/>
                    <a:pt x="39049" y="11479"/>
                    <a:pt x="39024" y="11454"/>
                  </a:cubicBezTo>
                  <a:lnTo>
                    <a:pt x="8873" y="11454"/>
                  </a:lnTo>
                  <a:lnTo>
                    <a:pt x="101" y="25"/>
                  </a:lnTo>
                  <a:cubicBezTo>
                    <a:pt x="101" y="0"/>
                    <a:pt x="76" y="0"/>
                    <a:pt x="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5"/>
            <p:cNvSpPr/>
            <p:nvPr/>
          </p:nvSpPr>
          <p:spPr>
            <a:xfrm>
              <a:off x="2086521" y="3268102"/>
              <a:ext cx="76188" cy="1321909"/>
            </a:xfrm>
            <a:custGeom>
              <a:rect b="b" l="l" r="r" t="t"/>
              <a:pathLst>
                <a:path extrusionOk="0" h="23510" w="1355">
                  <a:moveTo>
                    <a:pt x="126" y="251"/>
                  </a:moveTo>
                  <a:lnTo>
                    <a:pt x="1229" y="1629"/>
                  </a:lnTo>
                  <a:lnTo>
                    <a:pt x="903" y="23384"/>
                  </a:lnTo>
                  <a:lnTo>
                    <a:pt x="126" y="23384"/>
                  </a:lnTo>
                  <a:lnTo>
                    <a:pt x="126" y="251"/>
                  </a:lnTo>
                  <a:close/>
                  <a:moveTo>
                    <a:pt x="26" y="0"/>
                  </a:moveTo>
                  <a:cubicBezTo>
                    <a:pt x="1" y="25"/>
                    <a:pt x="1" y="50"/>
                    <a:pt x="1" y="75"/>
                  </a:cubicBezTo>
                  <a:lnTo>
                    <a:pt x="1" y="23459"/>
                  </a:lnTo>
                  <a:cubicBezTo>
                    <a:pt x="1" y="23484"/>
                    <a:pt x="26" y="23509"/>
                    <a:pt x="51" y="23509"/>
                  </a:cubicBezTo>
                  <a:lnTo>
                    <a:pt x="953" y="23509"/>
                  </a:lnTo>
                  <a:cubicBezTo>
                    <a:pt x="1003" y="23509"/>
                    <a:pt x="1028" y="23484"/>
                    <a:pt x="1028" y="23459"/>
                  </a:cubicBezTo>
                  <a:lnTo>
                    <a:pt x="1354" y="1604"/>
                  </a:lnTo>
                  <a:cubicBezTo>
                    <a:pt x="1354" y="1579"/>
                    <a:pt x="1329" y="1579"/>
                    <a:pt x="1329" y="1554"/>
                  </a:cubicBezTo>
                  <a:lnTo>
                    <a:pt x="101" y="25"/>
                  </a:lnTo>
                  <a:cubicBezTo>
                    <a:pt x="101" y="0"/>
                    <a:pt x="51" y="0"/>
                    <a:pt x="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5"/>
            <p:cNvSpPr/>
            <p:nvPr/>
          </p:nvSpPr>
          <p:spPr>
            <a:xfrm>
              <a:off x="2510717" y="3661257"/>
              <a:ext cx="74726" cy="928766"/>
            </a:xfrm>
            <a:custGeom>
              <a:rect b="b" l="l" r="r" t="t"/>
              <a:pathLst>
                <a:path extrusionOk="0" h="16518" w="1329">
                  <a:moveTo>
                    <a:pt x="126" y="251"/>
                  </a:moveTo>
                  <a:lnTo>
                    <a:pt x="1204" y="1630"/>
                  </a:lnTo>
                  <a:lnTo>
                    <a:pt x="903" y="16392"/>
                  </a:lnTo>
                  <a:lnTo>
                    <a:pt x="126" y="16392"/>
                  </a:lnTo>
                  <a:lnTo>
                    <a:pt x="126" y="251"/>
                  </a:lnTo>
                  <a:close/>
                  <a:moveTo>
                    <a:pt x="26" y="1"/>
                  </a:moveTo>
                  <a:cubicBezTo>
                    <a:pt x="1" y="1"/>
                    <a:pt x="1" y="26"/>
                    <a:pt x="1" y="51"/>
                  </a:cubicBezTo>
                  <a:lnTo>
                    <a:pt x="1" y="16467"/>
                  </a:lnTo>
                  <a:cubicBezTo>
                    <a:pt x="1" y="16492"/>
                    <a:pt x="26" y="16517"/>
                    <a:pt x="51" y="16517"/>
                  </a:cubicBezTo>
                  <a:lnTo>
                    <a:pt x="953" y="16517"/>
                  </a:lnTo>
                  <a:cubicBezTo>
                    <a:pt x="1003" y="16517"/>
                    <a:pt x="1028" y="16492"/>
                    <a:pt x="1028" y="16467"/>
                  </a:cubicBezTo>
                  <a:lnTo>
                    <a:pt x="1329" y="1605"/>
                  </a:lnTo>
                  <a:cubicBezTo>
                    <a:pt x="1329" y="1580"/>
                    <a:pt x="1329" y="1580"/>
                    <a:pt x="1329" y="1555"/>
                  </a:cubicBezTo>
                  <a:lnTo>
                    <a:pt x="101" y="26"/>
                  </a:lnTo>
                  <a:cubicBezTo>
                    <a:pt x="76" y="1"/>
                    <a:pt x="51" y="1"/>
                    <a:pt x="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5"/>
            <p:cNvSpPr/>
            <p:nvPr/>
          </p:nvSpPr>
          <p:spPr>
            <a:xfrm>
              <a:off x="4206098" y="3747232"/>
              <a:ext cx="76132" cy="842794"/>
            </a:xfrm>
            <a:custGeom>
              <a:rect b="b" l="l" r="r" t="t"/>
              <a:pathLst>
                <a:path extrusionOk="0" h="14989" w="1354">
                  <a:moveTo>
                    <a:pt x="1228" y="126"/>
                  </a:moveTo>
                  <a:lnTo>
                    <a:pt x="902" y="14863"/>
                  </a:lnTo>
                  <a:lnTo>
                    <a:pt x="125" y="14863"/>
                  </a:lnTo>
                  <a:lnTo>
                    <a:pt x="125" y="201"/>
                  </a:lnTo>
                  <a:lnTo>
                    <a:pt x="1228" y="126"/>
                  </a:lnTo>
                  <a:close/>
                  <a:moveTo>
                    <a:pt x="1303" y="1"/>
                  </a:moveTo>
                  <a:lnTo>
                    <a:pt x="75" y="76"/>
                  </a:lnTo>
                  <a:cubicBezTo>
                    <a:pt x="25" y="76"/>
                    <a:pt x="0" y="101"/>
                    <a:pt x="0" y="151"/>
                  </a:cubicBezTo>
                  <a:lnTo>
                    <a:pt x="0" y="14938"/>
                  </a:lnTo>
                  <a:cubicBezTo>
                    <a:pt x="0" y="14963"/>
                    <a:pt x="25" y="14988"/>
                    <a:pt x="75" y="14988"/>
                  </a:cubicBezTo>
                  <a:lnTo>
                    <a:pt x="978" y="14988"/>
                  </a:lnTo>
                  <a:cubicBezTo>
                    <a:pt x="1003" y="14988"/>
                    <a:pt x="1028" y="14963"/>
                    <a:pt x="1028" y="14938"/>
                  </a:cubicBezTo>
                  <a:lnTo>
                    <a:pt x="1354" y="76"/>
                  </a:lnTo>
                  <a:cubicBezTo>
                    <a:pt x="1354" y="51"/>
                    <a:pt x="1354" y="26"/>
                    <a:pt x="1329" y="26"/>
                  </a:cubicBezTo>
                  <a:cubicBezTo>
                    <a:pt x="1329" y="1"/>
                    <a:pt x="1303" y="1"/>
                    <a:pt x="13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5"/>
            <p:cNvSpPr/>
            <p:nvPr/>
          </p:nvSpPr>
          <p:spPr>
            <a:xfrm>
              <a:off x="3346403" y="3411824"/>
              <a:ext cx="257972" cy="155075"/>
            </a:xfrm>
            <a:custGeom>
              <a:rect b="b" l="l" r="r" t="t"/>
              <a:pathLst>
                <a:path extrusionOk="0" h="2758" w="4588">
                  <a:moveTo>
                    <a:pt x="3535" y="1"/>
                  </a:moveTo>
                  <a:lnTo>
                    <a:pt x="1" y="2758"/>
                  </a:lnTo>
                  <a:lnTo>
                    <a:pt x="1" y="2758"/>
                  </a:lnTo>
                  <a:lnTo>
                    <a:pt x="4587" y="1028"/>
                  </a:lnTo>
                  <a:lnTo>
                    <a:pt x="3535" y="1"/>
                  </a:lnTo>
                  <a:close/>
                </a:path>
              </a:pathLst>
            </a:custGeom>
            <a:solidFill>
              <a:srgbClr val="0203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5"/>
            <p:cNvSpPr/>
            <p:nvPr/>
          </p:nvSpPr>
          <p:spPr>
            <a:xfrm>
              <a:off x="2961679" y="3311792"/>
              <a:ext cx="405906" cy="332642"/>
            </a:xfrm>
            <a:custGeom>
              <a:rect b="b" l="l" r="r" t="t"/>
              <a:pathLst>
                <a:path extrusionOk="0" h="5916" w="7219">
                  <a:moveTo>
                    <a:pt x="1" y="0"/>
                  </a:moveTo>
                  <a:lnTo>
                    <a:pt x="2833" y="5915"/>
                  </a:lnTo>
                  <a:lnTo>
                    <a:pt x="7219" y="4411"/>
                  </a:lnTo>
                  <a:lnTo>
                    <a:pt x="377" y="0"/>
                  </a:lnTo>
                  <a:close/>
                </a:path>
              </a:pathLst>
            </a:custGeom>
            <a:solidFill>
              <a:srgbClr val="0203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5"/>
            <p:cNvSpPr/>
            <p:nvPr/>
          </p:nvSpPr>
          <p:spPr>
            <a:xfrm>
              <a:off x="3218199" y="3138437"/>
              <a:ext cx="404501" cy="422831"/>
            </a:xfrm>
            <a:custGeom>
              <a:rect b="b" l="l" r="r" t="t"/>
              <a:pathLst>
                <a:path extrusionOk="0" h="7520" w="7194">
                  <a:moveTo>
                    <a:pt x="3183" y="0"/>
                  </a:moveTo>
                  <a:lnTo>
                    <a:pt x="0" y="3033"/>
                  </a:lnTo>
                  <a:lnTo>
                    <a:pt x="2607" y="7519"/>
                  </a:lnTo>
                  <a:lnTo>
                    <a:pt x="7193" y="4863"/>
                  </a:lnTo>
                  <a:lnTo>
                    <a:pt x="318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5"/>
            <p:cNvSpPr/>
            <p:nvPr/>
          </p:nvSpPr>
          <p:spPr>
            <a:xfrm>
              <a:off x="3218199" y="3145466"/>
              <a:ext cx="360812" cy="415802"/>
            </a:xfrm>
            <a:custGeom>
              <a:rect b="b" l="l" r="r" t="t"/>
              <a:pathLst>
                <a:path extrusionOk="0" h="7395" w="6417">
                  <a:moveTo>
                    <a:pt x="3684" y="1"/>
                  </a:moveTo>
                  <a:cubicBezTo>
                    <a:pt x="1880" y="101"/>
                    <a:pt x="0" y="2908"/>
                    <a:pt x="0" y="2908"/>
                  </a:cubicBezTo>
                  <a:lnTo>
                    <a:pt x="2607" y="7394"/>
                  </a:lnTo>
                  <a:cubicBezTo>
                    <a:pt x="3985" y="4537"/>
                    <a:pt x="6416" y="3560"/>
                    <a:pt x="6416" y="3560"/>
                  </a:cubicBezTo>
                  <a:lnTo>
                    <a:pt x="368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5"/>
            <p:cNvSpPr/>
            <p:nvPr/>
          </p:nvSpPr>
          <p:spPr>
            <a:xfrm>
              <a:off x="2982822" y="3262816"/>
              <a:ext cx="384765" cy="297050"/>
            </a:xfrm>
            <a:custGeom>
              <a:rect b="b" l="l" r="r" t="t"/>
              <a:pathLst>
                <a:path extrusionOk="0" h="5283" w="6843">
                  <a:moveTo>
                    <a:pt x="1443" y="0"/>
                  </a:moveTo>
                  <a:cubicBezTo>
                    <a:pt x="851" y="0"/>
                    <a:pt x="314" y="159"/>
                    <a:pt x="1" y="621"/>
                  </a:cubicBezTo>
                  <a:lnTo>
                    <a:pt x="2156" y="5207"/>
                  </a:lnTo>
                  <a:cubicBezTo>
                    <a:pt x="2156" y="5207"/>
                    <a:pt x="3269" y="4494"/>
                    <a:pt x="4630" y="4494"/>
                  </a:cubicBezTo>
                  <a:cubicBezTo>
                    <a:pt x="5341" y="4494"/>
                    <a:pt x="6120" y="4689"/>
                    <a:pt x="6843" y="5282"/>
                  </a:cubicBezTo>
                  <a:lnTo>
                    <a:pt x="4311" y="771"/>
                  </a:lnTo>
                  <a:cubicBezTo>
                    <a:pt x="4311" y="771"/>
                    <a:pt x="2746" y="0"/>
                    <a:pt x="14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5"/>
            <p:cNvSpPr/>
            <p:nvPr/>
          </p:nvSpPr>
          <p:spPr>
            <a:xfrm>
              <a:off x="3225228" y="3111672"/>
              <a:ext cx="232557" cy="448189"/>
            </a:xfrm>
            <a:custGeom>
              <a:rect b="b" l="l" r="r" t="t"/>
              <a:pathLst>
                <a:path extrusionOk="0" h="7971" w="4136">
                  <a:moveTo>
                    <a:pt x="251" y="0"/>
                  </a:moveTo>
                  <a:lnTo>
                    <a:pt x="0" y="3459"/>
                  </a:lnTo>
                  <a:lnTo>
                    <a:pt x="2532" y="7970"/>
                  </a:lnTo>
                  <a:lnTo>
                    <a:pt x="4136" y="3810"/>
                  </a:lnTo>
                  <a:lnTo>
                    <a:pt x="25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5"/>
            <p:cNvSpPr/>
            <p:nvPr/>
          </p:nvSpPr>
          <p:spPr>
            <a:xfrm>
              <a:off x="3075826" y="3308756"/>
              <a:ext cx="146641" cy="138376"/>
            </a:xfrm>
            <a:custGeom>
              <a:rect b="b" l="l" r="r" t="t"/>
              <a:pathLst>
                <a:path extrusionOk="0" h="2461" w="2608">
                  <a:moveTo>
                    <a:pt x="1279" y="129"/>
                  </a:moveTo>
                  <a:cubicBezTo>
                    <a:pt x="1505" y="129"/>
                    <a:pt x="1705" y="205"/>
                    <a:pt x="1906" y="330"/>
                  </a:cubicBezTo>
                  <a:cubicBezTo>
                    <a:pt x="2131" y="480"/>
                    <a:pt x="2307" y="731"/>
                    <a:pt x="2357" y="1032"/>
                  </a:cubicBezTo>
                  <a:cubicBezTo>
                    <a:pt x="2482" y="1633"/>
                    <a:pt x="2081" y="2210"/>
                    <a:pt x="1480" y="2310"/>
                  </a:cubicBezTo>
                  <a:cubicBezTo>
                    <a:pt x="1406" y="2330"/>
                    <a:pt x="1330" y="2339"/>
                    <a:pt x="1254" y="2339"/>
                  </a:cubicBezTo>
                  <a:cubicBezTo>
                    <a:pt x="1046" y="2339"/>
                    <a:pt x="836" y="2270"/>
                    <a:pt x="652" y="2159"/>
                  </a:cubicBezTo>
                  <a:cubicBezTo>
                    <a:pt x="427" y="1984"/>
                    <a:pt x="251" y="1733"/>
                    <a:pt x="201" y="1433"/>
                  </a:cubicBezTo>
                  <a:cubicBezTo>
                    <a:pt x="151" y="1157"/>
                    <a:pt x="201" y="856"/>
                    <a:pt x="377" y="606"/>
                  </a:cubicBezTo>
                  <a:cubicBezTo>
                    <a:pt x="527" y="380"/>
                    <a:pt x="778" y="205"/>
                    <a:pt x="1079" y="154"/>
                  </a:cubicBezTo>
                  <a:cubicBezTo>
                    <a:pt x="1154" y="129"/>
                    <a:pt x="1204" y="129"/>
                    <a:pt x="1279" y="129"/>
                  </a:cubicBezTo>
                  <a:close/>
                  <a:moveTo>
                    <a:pt x="1308" y="0"/>
                  </a:moveTo>
                  <a:cubicBezTo>
                    <a:pt x="1224" y="0"/>
                    <a:pt x="1139" y="9"/>
                    <a:pt x="1053" y="29"/>
                  </a:cubicBezTo>
                  <a:cubicBezTo>
                    <a:pt x="728" y="79"/>
                    <a:pt x="452" y="280"/>
                    <a:pt x="251" y="555"/>
                  </a:cubicBezTo>
                  <a:cubicBezTo>
                    <a:pt x="76" y="806"/>
                    <a:pt x="1" y="1157"/>
                    <a:pt x="76" y="1458"/>
                  </a:cubicBezTo>
                  <a:cubicBezTo>
                    <a:pt x="126" y="1784"/>
                    <a:pt x="327" y="2059"/>
                    <a:pt x="602" y="2260"/>
                  </a:cubicBezTo>
                  <a:cubicBezTo>
                    <a:pt x="803" y="2385"/>
                    <a:pt x="1028" y="2460"/>
                    <a:pt x="1279" y="2460"/>
                  </a:cubicBezTo>
                  <a:cubicBezTo>
                    <a:pt x="1354" y="2460"/>
                    <a:pt x="1429" y="2460"/>
                    <a:pt x="1505" y="2435"/>
                  </a:cubicBezTo>
                  <a:cubicBezTo>
                    <a:pt x="2181" y="2310"/>
                    <a:pt x="2607" y="1658"/>
                    <a:pt x="2482" y="1007"/>
                  </a:cubicBezTo>
                  <a:cubicBezTo>
                    <a:pt x="2432" y="681"/>
                    <a:pt x="2231" y="405"/>
                    <a:pt x="1981" y="205"/>
                  </a:cubicBezTo>
                  <a:cubicBezTo>
                    <a:pt x="1777" y="75"/>
                    <a:pt x="1546"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5"/>
            <p:cNvSpPr/>
            <p:nvPr/>
          </p:nvSpPr>
          <p:spPr>
            <a:xfrm>
              <a:off x="3123733" y="3359700"/>
              <a:ext cx="56452" cy="87996"/>
            </a:xfrm>
            <a:custGeom>
              <a:rect b="b" l="l" r="r" t="t"/>
              <a:pathLst>
                <a:path extrusionOk="0" h="1565" w="1004">
                  <a:moveTo>
                    <a:pt x="928" y="126"/>
                  </a:moveTo>
                  <a:cubicBezTo>
                    <a:pt x="953" y="201"/>
                    <a:pt x="953" y="276"/>
                    <a:pt x="928" y="351"/>
                  </a:cubicBezTo>
                  <a:cubicBezTo>
                    <a:pt x="903" y="376"/>
                    <a:pt x="903" y="401"/>
                    <a:pt x="878" y="426"/>
                  </a:cubicBezTo>
                  <a:cubicBezTo>
                    <a:pt x="878" y="401"/>
                    <a:pt x="878" y="376"/>
                    <a:pt x="878" y="326"/>
                  </a:cubicBezTo>
                  <a:cubicBezTo>
                    <a:pt x="878" y="276"/>
                    <a:pt x="878" y="176"/>
                    <a:pt x="928" y="126"/>
                  </a:cubicBezTo>
                  <a:close/>
                  <a:moveTo>
                    <a:pt x="602" y="50"/>
                  </a:moveTo>
                  <a:cubicBezTo>
                    <a:pt x="678" y="201"/>
                    <a:pt x="703" y="351"/>
                    <a:pt x="653" y="477"/>
                  </a:cubicBezTo>
                  <a:cubicBezTo>
                    <a:pt x="577" y="426"/>
                    <a:pt x="577" y="351"/>
                    <a:pt x="552" y="276"/>
                  </a:cubicBezTo>
                  <a:cubicBezTo>
                    <a:pt x="552" y="201"/>
                    <a:pt x="552" y="101"/>
                    <a:pt x="602" y="50"/>
                  </a:cubicBezTo>
                  <a:close/>
                  <a:moveTo>
                    <a:pt x="101" y="326"/>
                  </a:moveTo>
                  <a:cubicBezTo>
                    <a:pt x="126" y="326"/>
                    <a:pt x="151" y="351"/>
                    <a:pt x="151" y="376"/>
                  </a:cubicBezTo>
                  <a:cubicBezTo>
                    <a:pt x="227" y="451"/>
                    <a:pt x="252" y="527"/>
                    <a:pt x="277" y="627"/>
                  </a:cubicBezTo>
                  <a:cubicBezTo>
                    <a:pt x="277" y="627"/>
                    <a:pt x="302" y="652"/>
                    <a:pt x="302" y="677"/>
                  </a:cubicBezTo>
                  <a:cubicBezTo>
                    <a:pt x="252" y="677"/>
                    <a:pt x="227" y="652"/>
                    <a:pt x="176" y="627"/>
                  </a:cubicBezTo>
                  <a:cubicBezTo>
                    <a:pt x="126" y="577"/>
                    <a:pt x="101" y="527"/>
                    <a:pt x="76" y="451"/>
                  </a:cubicBezTo>
                  <a:cubicBezTo>
                    <a:pt x="76" y="426"/>
                    <a:pt x="76" y="376"/>
                    <a:pt x="76" y="351"/>
                  </a:cubicBezTo>
                  <a:cubicBezTo>
                    <a:pt x="76" y="326"/>
                    <a:pt x="76" y="326"/>
                    <a:pt x="101" y="326"/>
                  </a:cubicBezTo>
                  <a:close/>
                  <a:moveTo>
                    <a:pt x="602" y="0"/>
                  </a:moveTo>
                  <a:cubicBezTo>
                    <a:pt x="527" y="50"/>
                    <a:pt x="502" y="176"/>
                    <a:pt x="527" y="251"/>
                  </a:cubicBezTo>
                  <a:cubicBezTo>
                    <a:pt x="527" y="351"/>
                    <a:pt x="552" y="451"/>
                    <a:pt x="628" y="527"/>
                  </a:cubicBezTo>
                  <a:lnTo>
                    <a:pt x="602" y="527"/>
                  </a:lnTo>
                  <a:cubicBezTo>
                    <a:pt x="552" y="602"/>
                    <a:pt x="452" y="677"/>
                    <a:pt x="352" y="677"/>
                  </a:cubicBezTo>
                  <a:cubicBezTo>
                    <a:pt x="352" y="627"/>
                    <a:pt x="327" y="577"/>
                    <a:pt x="302" y="527"/>
                  </a:cubicBezTo>
                  <a:cubicBezTo>
                    <a:pt x="277" y="451"/>
                    <a:pt x="227" y="351"/>
                    <a:pt x="151" y="276"/>
                  </a:cubicBezTo>
                  <a:cubicBezTo>
                    <a:pt x="126" y="263"/>
                    <a:pt x="101" y="257"/>
                    <a:pt x="79" y="257"/>
                  </a:cubicBezTo>
                  <a:cubicBezTo>
                    <a:pt x="57" y="257"/>
                    <a:pt x="39" y="263"/>
                    <a:pt x="26" y="276"/>
                  </a:cubicBezTo>
                  <a:cubicBezTo>
                    <a:pt x="1" y="326"/>
                    <a:pt x="1" y="376"/>
                    <a:pt x="1" y="401"/>
                  </a:cubicBezTo>
                  <a:cubicBezTo>
                    <a:pt x="1" y="502"/>
                    <a:pt x="51" y="577"/>
                    <a:pt x="101" y="627"/>
                  </a:cubicBezTo>
                  <a:cubicBezTo>
                    <a:pt x="176" y="677"/>
                    <a:pt x="227" y="727"/>
                    <a:pt x="302" y="727"/>
                  </a:cubicBezTo>
                  <a:cubicBezTo>
                    <a:pt x="327" y="777"/>
                    <a:pt x="327" y="827"/>
                    <a:pt x="352" y="903"/>
                  </a:cubicBezTo>
                  <a:cubicBezTo>
                    <a:pt x="377" y="1103"/>
                    <a:pt x="352" y="1329"/>
                    <a:pt x="277" y="1529"/>
                  </a:cubicBezTo>
                  <a:cubicBezTo>
                    <a:pt x="277" y="1547"/>
                    <a:pt x="289" y="1565"/>
                    <a:pt x="305" y="1565"/>
                  </a:cubicBezTo>
                  <a:cubicBezTo>
                    <a:pt x="312" y="1565"/>
                    <a:pt x="319" y="1562"/>
                    <a:pt x="327" y="1554"/>
                  </a:cubicBezTo>
                  <a:cubicBezTo>
                    <a:pt x="402" y="1329"/>
                    <a:pt x="427" y="1103"/>
                    <a:pt x="402" y="878"/>
                  </a:cubicBezTo>
                  <a:cubicBezTo>
                    <a:pt x="402" y="827"/>
                    <a:pt x="377" y="777"/>
                    <a:pt x="377" y="727"/>
                  </a:cubicBezTo>
                  <a:cubicBezTo>
                    <a:pt x="452" y="727"/>
                    <a:pt x="527" y="677"/>
                    <a:pt x="602" y="627"/>
                  </a:cubicBezTo>
                  <a:cubicBezTo>
                    <a:pt x="628" y="602"/>
                    <a:pt x="653" y="577"/>
                    <a:pt x="653" y="552"/>
                  </a:cubicBezTo>
                  <a:lnTo>
                    <a:pt x="678" y="552"/>
                  </a:lnTo>
                  <a:cubicBezTo>
                    <a:pt x="703" y="564"/>
                    <a:pt x="728" y="571"/>
                    <a:pt x="753" y="571"/>
                  </a:cubicBezTo>
                  <a:cubicBezTo>
                    <a:pt x="778" y="571"/>
                    <a:pt x="803" y="564"/>
                    <a:pt x="828" y="552"/>
                  </a:cubicBezTo>
                  <a:cubicBezTo>
                    <a:pt x="828" y="577"/>
                    <a:pt x="828" y="602"/>
                    <a:pt x="828" y="627"/>
                  </a:cubicBezTo>
                  <a:cubicBezTo>
                    <a:pt x="828" y="878"/>
                    <a:pt x="853" y="1103"/>
                    <a:pt x="903" y="1354"/>
                  </a:cubicBezTo>
                  <a:cubicBezTo>
                    <a:pt x="913" y="1373"/>
                    <a:pt x="926" y="1381"/>
                    <a:pt x="939" y="1381"/>
                  </a:cubicBezTo>
                  <a:cubicBezTo>
                    <a:pt x="959" y="1381"/>
                    <a:pt x="978" y="1360"/>
                    <a:pt x="978" y="1329"/>
                  </a:cubicBezTo>
                  <a:cubicBezTo>
                    <a:pt x="928" y="1128"/>
                    <a:pt x="903" y="903"/>
                    <a:pt x="878" y="677"/>
                  </a:cubicBezTo>
                  <a:cubicBezTo>
                    <a:pt x="878" y="627"/>
                    <a:pt x="878" y="552"/>
                    <a:pt x="878" y="502"/>
                  </a:cubicBezTo>
                  <a:cubicBezTo>
                    <a:pt x="903" y="477"/>
                    <a:pt x="928" y="451"/>
                    <a:pt x="953" y="401"/>
                  </a:cubicBezTo>
                  <a:cubicBezTo>
                    <a:pt x="1003" y="301"/>
                    <a:pt x="1003" y="176"/>
                    <a:pt x="978" y="76"/>
                  </a:cubicBezTo>
                  <a:cubicBezTo>
                    <a:pt x="978" y="50"/>
                    <a:pt x="953" y="50"/>
                    <a:pt x="928" y="50"/>
                  </a:cubicBezTo>
                  <a:cubicBezTo>
                    <a:pt x="853" y="101"/>
                    <a:pt x="828" y="176"/>
                    <a:pt x="828" y="251"/>
                  </a:cubicBezTo>
                  <a:cubicBezTo>
                    <a:pt x="828" y="351"/>
                    <a:pt x="828" y="426"/>
                    <a:pt x="828" y="502"/>
                  </a:cubicBezTo>
                  <a:cubicBezTo>
                    <a:pt x="778" y="527"/>
                    <a:pt x="753" y="527"/>
                    <a:pt x="703" y="527"/>
                  </a:cubicBezTo>
                  <a:cubicBezTo>
                    <a:pt x="703" y="527"/>
                    <a:pt x="703" y="502"/>
                    <a:pt x="678" y="502"/>
                  </a:cubicBezTo>
                  <a:cubicBezTo>
                    <a:pt x="753" y="351"/>
                    <a:pt x="728" y="151"/>
                    <a:pt x="6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5"/>
            <p:cNvSpPr/>
            <p:nvPr/>
          </p:nvSpPr>
          <p:spPr>
            <a:xfrm>
              <a:off x="3133630" y="3431561"/>
              <a:ext cx="57802" cy="56565"/>
            </a:xfrm>
            <a:custGeom>
              <a:rect b="b" l="l" r="r" t="t"/>
              <a:pathLst>
                <a:path extrusionOk="0" h="1006" w="1028">
                  <a:moveTo>
                    <a:pt x="903" y="1"/>
                  </a:moveTo>
                  <a:lnTo>
                    <a:pt x="0" y="176"/>
                  </a:lnTo>
                  <a:lnTo>
                    <a:pt x="101" y="627"/>
                  </a:lnTo>
                  <a:cubicBezTo>
                    <a:pt x="147" y="860"/>
                    <a:pt x="345" y="1006"/>
                    <a:pt x="573" y="1006"/>
                  </a:cubicBezTo>
                  <a:cubicBezTo>
                    <a:pt x="591" y="1006"/>
                    <a:pt x="609" y="1005"/>
                    <a:pt x="627" y="1003"/>
                  </a:cubicBezTo>
                  <a:cubicBezTo>
                    <a:pt x="878" y="953"/>
                    <a:pt x="1028" y="702"/>
                    <a:pt x="978" y="452"/>
                  </a:cubicBezTo>
                  <a:lnTo>
                    <a:pt x="90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5"/>
            <p:cNvSpPr/>
            <p:nvPr/>
          </p:nvSpPr>
          <p:spPr>
            <a:xfrm>
              <a:off x="2526237" y="3218058"/>
              <a:ext cx="411529" cy="454543"/>
            </a:xfrm>
            <a:custGeom>
              <a:rect b="b" l="l" r="r" t="t"/>
              <a:pathLst>
                <a:path extrusionOk="0" h="8084" w="7319">
                  <a:moveTo>
                    <a:pt x="2732" y="1"/>
                  </a:moveTo>
                  <a:cubicBezTo>
                    <a:pt x="2638" y="1"/>
                    <a:pt x="2544" y="38"/>
                    <a:pt x="2482" y="113"/>
                  </a:cubicBezTo>
                  <a:lnTo>
                    <a:pt x="0" y="3171"/>
                  </a:lnTo>
                  <a:lnTo>
                    <a:pt x="3935" y="8083"/>
                  </a:lnTo>
                  <a:lnTo>
                    <a:pt x="7319" y="5627"/>
                  </a:lnTo>
                  <a:lnTo>
                    <a:pt x="2983" y="113"/>
                  </a:lnTo>
                  <a:cubicBezTo>
                    <a:pt x="2920" y="38"/>
                    <a:pt x="2826" y="1"/>
                    <a:pt x="27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5"/>
            <p:cNvSpPr/>
            <p:nvPr/>
          </p:nvSpPr>
          <p:spPr>
            <a:xfrm>
              <a:off x="2526237" y="3235939"/>
              <a:ext cx="436888" cy="436663"/>
            </a:xfrm>
            <a:custGeom>
              <a:rect b="b" l="l" r="r" t="t"/>
              <a:pathLst>
                <a:path extrusionOk="0" h="7766" w="7770">
                  <a:moveTo>
                    <a:pt x="3752" y="1"/>
                  </a:moveTo>
                  <a:cubicBezTo>
                    <a:pt x="3564" y="1"/>
                    <a:pt x="3372" y="65"/>
                    <a:pt x="3208" y="196"/>
                  </a:cubicBezTo>
                  <a:lnTo>
                    <a:pt x="0" y="2853"/>
                  </a:lnTo>
                  <a:lnTo>
                    <a:pt x="3935" y="7765"/>
                  </a:lnTo>
                  <a:lnTo>
                    <a:pt x="7319" y="5309"/>
                  </a:lnTo>
                  <a:cubicBezTo>
                    <a:pt x="7695" y="5033"/>
                    <a:pt x="7770" y="4482"/>
                    <a:pt x="7469" y="4106"/>
                  </a:cubicBezTo>
                  <a:lnTo>
                    <a:pt x="4386" y="322"/>
                  </a:lnTo>
                  <a:cubicBezTo>
                    <a:pt x="4231" y="109"/>
                    <a:pt x="3995" y="1"/>
                    <a:pt x="37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5"/>
            <p:cNvSpPr/>
            <p:nvPr/>
          </p:nvSpPr>
          <p:spPr>
            <a:xfrm>
              <a:off x="2557219" y="3389614"/>
              <a:ext cx="215689" cy="268880"/>
            </a:xfrm>
            <a:custGeom>
              <a:rect b="b" l="l" r="r" t="t"/>
              <a:pathLst>
                <a:path extrusionOk="0" h="4782" w="3836">
                  <a:moveTo>
                    <a:pt x="73" y="1"/>
                  </a:moveTo>
                  <a:cubicBezTo>
                    <a:pt x="57" y="1"/>
                    <a:pt x="38" y="7"/>
                    <a:pt x="26" y="20"/>
                  </a:cubicBezTo>
                  <a:cubicBezTo>
                    <a:pt x="1" y="45"/>
                    <a:pt x="1" y="95"/>
                    <a:pt x="26" y="120"/>
                  </a:cubicBezTo>
                  <a:lnTo>
                    <a:pt x="3710" y="4757"/>
                  </a:lnTo>
                  <a:cubicBezTo>
                    <a:pt x="3710" y="4757"/>
                    <a:pt x="3735" y="4782"/>
                    <a:pt x="3760" y="4782"/>
                  </a:cubicBezTo>
                  <a:cubicBezTo>
                    <a:pt x="3785" y="4782"/>
                    <a:pt x="3785" y="4757"/>
                    <a:pt x="3810" y="4757"/>
                  </a:cubicBezTo>
                  <a:cubicBezTo>
                    <a:pt x="3835" y="4732"/>
                    <a:pt x="3835" y="4706"/>
                    <a:pt x="3810" y="4681"/>
                  </a:cubicBezTo>
                  <a:lnTo>
                    <a:pt x="101" y="20"/>
                  </a:lnTo>
                  <a:cubicBezTo>
                    <a:pt x="101" y="7"/>
                    <a:pt x="88" y="1"/>
                    <a:pt x="73" y="1"/>
                  </a:cubicBezTo>
                  <a:close/>
                </a:path>
              </a:pathLst>
            </a:custGeom>
            <a:solidFill>
              <a:srgbClr val="0E01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5"/>
            <p:cNvSpPr/>
            <p:nvPr/>
          </p:nvSpPr>
          <p:spPr>
            <a:xfrm>
              <a:off x="2610806" y="3301896"/>
              <a:ext cx="195897" cy="174811"/>
            </a:xfrm>
            <a:custGeom>
              <a:rect b="b" l="l" r="r" t="t"/>
              <a:pathLst>
                <a:path extrusionOk="0" h="3109" w="3484">
                  <a:moveTo>
                    <a:pt x="2682" y="1"/>
                  </a:moveTo>
                  <a:lnTo>
                    <a:pt x="0" y="2056"/>
                  </a:lnTo>
                  <a:lnTo>
                    <a:pt x="802" y="3109"/>
                  </a:lnTo>
                  <a:lnTo>
                    <a:pt x="3484" y="1028"/>
                  </a:lnTo>
                  <a:lnTo>
                    <a:pt x="268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5"/>
            <p:cNvSpPr/>
            <p:nvPr/>
          </p:nvSpPr>
          <p:spPr>
            <a:xfrm>
              <a:off x="2854562" y="3151145"/>
              <a:ext cx="184707" cy="74726"/>
            </a:xfrm>
            <a:custGeom>
              <a:rect b="b" l="l" r="r" t="t"/>
              <a:pathLst>
                <a:path extrusionOk="0" h="1329" w="3285">
                  <a:moveTo>
                    <a:pt x="3209" y="0"/>
                  </a:moveTo>
                  <a:lnTo>
                    <a:pt x="1" y="1053"/>
                  </a:lnTo>
                  <a:lnTo>
                    <a:pt x="76" y="1328"/>
                  </a:lnTo>
                  <a:lnTo>
                    <a:pt x="3284" y="276"/>
                  </a:lnTo>
                  <a:lnTo>
                    <a:pt x="320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5"/>
            <p:cNvSpPr/>
            <p:nvPr/>
          </p:nvSpPr>
          <p:spPr>
            <a:xfrm>
              <a:off x="3035003" y="3149683"/>
              <a:ext cx="26821" cy="16981"/>
            </a:xfrm>
            <a:custGeom>
              <a:rect b="b" l="l" r="r" t="t"/>
              <a:pathLst>
                <a:path extrusionOk="0" h="302" w="477">
                  <a:moveTo>
                    <a:pt x="476" y="1"/>
                  </a:moveTo>
                  <a:lnTo>
                    <a:pt x="0" y="26"/>
                  </a:lnTo>
                  <a:lnTo>
                    <a:pt x="75" y="302"/>
                  </a:lnTo>
                  <a:lnTo>
                    <a:pt x="4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5"/>
            <p:cNvSpPr/>
            <p:nvPr/>
          </p:nvSpPr>
          <p:spPr>
            <a:xfrm>
              <a:off x="2840504" y="3210298"/>
              <a:ext cx="18386" cy="15575"/>
            </a:xfrm>
            <a:custGeom>
              <a:rect b="b" l="l" r="r" t="t"/>
              <a:pathLst>
                <a:path extrusionOk="0" h="277" w="327">
                  <a:moveTo>
                    <a:pt x="251" y="1"/>
                  </a:moveTo>
                  <a:cubicBezTo>
                    <a:pt x="251" y="1"/>
                    <a:pt x="0" y="251"/>
                    <a:pt x="326" y="276"/>
                  </a:cubicBezTo>
                  <a:lnTo>
                    <a:pt x="25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5"/>
            <p:cNvSpPr/>
            <p:nvPr/>
          </p:nvSpPr>
          <p:spPr>
            <a:xfrm>
              <a:off x="2868675" y="3160985"/>
              <a:ext cx="166321" cy="59264"/>
            </a:xfrm>
            <a:custGeom>
              <a:rect b="b" l="l" r="r" t="t"/>
              <a:pathLst>
                <a:path extrusionOk="0" h="1054" w="2958">
                  <a:moveTo>
                    <a:pt x="2858" y="0"/>
                  </a:moveTo>
                  <a:lnTo>
                    <a:pt x="51" y="928"/>
                  </a:lnTo>
                  <a:cubicBezTo>
                    <a:pt x="26" y="953"/>
                    <a:pt x="1" y="978"/>
                    <a:pt x="26" y="1003"/>
                  </a:cubicBezTo>
                  <a:cubicBezTo>
                    <a:pt x="26" y="1028"/>
                    <a:pt x="51" y="1053"/>
                    <a:pt x="76" y="1053"/>
                  </a:cubicBezTo>
                  <a:lnTo>
                    <a:pt x="101" y="1053"/>
                  </a:lnTo>
                  <a:lnTo>
                    <a:pt x="2908" y="126"/>
                  </a:lnTo>
                  <a:cubicBezTo>
                    <a:pt x="2933" y="126"/>
                    <a:pt x="2958" y="76"/>
                    <a:pt x="2958" y="51"/>
                  </a:cubicBezTo>
                  <a:cubicBezTo>
                    <a:pt x="2933" y="26"/>
                    <a:pt x="2908" y="0"/>
                    <a:pt x="2858" y="0"/>
                  </a:cubicBezTo>
                  <a:close/>
                </a:path>
              </a:pathLst>
            </a:custGeom>
            <a:solidFill>
              <a:srgbClr val="0E01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5"/>
            <p:cNvSpPr/>
            <p:nvPr/>
          </p:nvSpPr>
          <p:spPr>
            <a:xfrm>
              <a:off x="3759354" y="2490675"/>
              <a:ext cx="639813" cy="683277"/>
            </a:xfrm>
            <a:custGeom>
              <a:rect b="b" l="l" r="r" t="t"/>
              <a:pathLst>
                <a:path extrusionOk="0" h="12152" w="11379">
                  <a:moveTo>
                    <a:pt x="2288" y="0"/>
                  </a:moveTo>
                  <a:cubicBezTo>
                    <a:pt x="2123" y="0"/>
                    <a:pt x="1956" y="12"/>
                    <a:pt x="1780" y="42"/>
                  </a:cubicBezTo>
                  <a:cubicBezTo>
                    <a:pt x="1679" y="67"/>
                    <a:pt x="1604" y="92"/>
                    <a:pt x="1504" y="142"/>
                  </a:cubicBezTo>
                  <a:cubicBezTo>
                    <a:pt x="1278" y="242"/>
                    <a:pt x="1078" y="368"/>
                    <a:pt x="903" y="543"/>
                  </a:cubicBezTo>
                  <a:cubicBezTo>
                    <a:pt x="727" y="668"/>
                    <a:pt x="577" y="844"/>
                    <a:pt x="451" y="1019"/>
                  </a:cubicBezTo>
                  <a:cubicBezTo>
                    <a:pt x="451" y="1019"/>
                    <a:pt x="451" y="1019"/>
                    <a:pt x="451" y="1044"/>
                  </a:cubicBezTo>
                  <a:cubicBezTo>
                    <a:pt x="326" y="1345"/>
                    <a:pt x="251" y="1671"/>
                    <a:pt x="201" y="1997"/>
                  </a:cubicBezTo>
                  <a:cubicBezTo>
                    <a:pt x="151" y="2347"/>
                    <a:pt x="101" y="2698"/>
                    <a:pt x="75" y="3049"/>
                  </a:cubicBezTo>
                  <a:cubicBezTo>
                    <a:pt x="0" y="4327"/>
                    <a:pt x="301" y="5631"/>
                    <a:pt x="1103" y="6633"/>
                  </a:cubicBezTo>
                  <a:cubicBezTo>
                    <a:pt x="1304" y="6859"/>
                    <a:pt x="1504" y="7059"/>
                    <a:pt x="1755" y="7235"/>
                  </a:cubicBezTo>
                  <a:cubicBezTo>
                    <a:pt x="1980" y="7435"/>
                    <a:pt x="2231" y="7611"/>
                    <a:pt x="2481" y="7786"/>
                  </a:cubicBezTo>
                  <a:cubicBezTo>
                    <a:pt x="2732" y="7962"/>
                    <a:pt x="2958" y="8162"/>
                    <a:pt x="3158" y="8438"/>
                  </a:cubicBezTo>
                  <a:cubicBezTo>
                    <a:pt x="3309" y="8663"/>
                    <a:pt x="3459" y="8939"/>
                    <a:pt x="3559" y="9215"/>
                  </a:cubicBezTo>
                  <a:cubicBezTo>
                    <a:pt x="3685" y="9490"/>
                    <a:pt x="3785" y="9766"/>
                    <a:pt x="3935" y="10042"/>
                  </a:cubicBezTo>
                  <a:cubicBezTo>
                    <a:pt x="4060" y="10317"/>
                    <a:pt x="4236" y="10568"/>
                    <a:pt x="4436" y="10819"/>
                  </a:cubicBezTo>
                  <a:cubicBezTo>
                    <a:pt x="4637" y="11069"/>
                    <a:pt x="4888" y="11270"/>
                    <a:pt x="5138" y="11470"/>
                  </a:cubicBezTo>
                  <a:cubicBezTo>
                    <a:pt x="5389" y="11671"/>
                    <a:pt x="5639" y="11871"/>
                    <a:pt x="5940" y="11997"/>
                  </a:cubicBezTo>
                  <a:cubicBezTo>
                    <a:pt x="6212" y="12110"/>
                    <a:pt x="6510" y="12152"/>
                    <a:pt x="6812" y="12152"/>
                  </a:cubicBezTo>
                  <a:cubicBezTo>
                    <a:pt x="7178" y="12152"/>
                    <a:pt x="7552" y="12090"/>
                    <a:pt x="7895" y="12022"/>
                  </a:cubicBezTo>
                  <a:cubicBezTo>
                    <a:pt x="8472" y="11871"/>
                    <a:pt x="9073" y="11646"/>
                    <a:pt x="9574" y="11295"/>
                  </a:cubicBezTo>
                  <a:cubicBezTo>
                    <a:pt x="10552" y="10618"/>
                    <a:pt x="11253" y="9515"/>
                    <a:pt x="11329" y="8312"/>
                  </a:cubicBezTo>
                  <a:cubicBezTo>
                    <a:pt x="11379" y="7160"/>
                    <a:pt x="10827" y="5982"/>
                    <a:pt x="9825" y="5380"/>
                  </a:cubicBezTo>
                  <a:cubicBezTo>
                    <a:pt x="9274" y="5054"/>
                    <a:pt x="8647" y="4904"/>
                    <a:pt x="8070" y="4578"/>
                  </a:cubicBezTo>
                  <a:cubicBezTo>
                    <a:pt x="7544" y="4277"/>
                    <a:pt x="7093" y="3826"/>
                    <a:pt x="6692" y="3375"/>
                  </a:cubicBezTo>
                  <a:cubicBezTo>
                    <a:pt x="5865" y="2448"/>
                    <a:pt x="5188" y="1345"/>
                    <a:pt x="4186" y="643"/>
                  </a:cubicBezTo>
                  <a:cubicBezTo>
                    <a:pt x="3710" y="317"/>
                    <a:pt x="3208" y="92"/>
                    <a:pt x="2632" y="17"/>
                  </a:cubicBezTo>
                  <a:cubicBezTo>
                    <a:pt x="2518" y="6"/>
                    <a:pt x="2403" y="0"/>
                    <a:pt x="228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5"/>
            <p:cNvSpPr/>
            <p:nvPr/>
          </p:nvSpPr>
          <p:spPr>
            <a:xfrm>
              <a:off x="3852357" y="2695912"/>
              <a:ext cx="118415" cy="238236"/>
            </a:xfrm>
            <a:custGeom>
              <a:rect b="b" l="l" r="r" t="t"/>
              <a:pathLst>
                <a:path extrusionOk="0" h="4237" w="2106">
                  <a:moveTo>
                    <a:pt x="1053" y="1"/>
                  </a:moveTo>
                  <a:cubicBezTo>
                    <a:pt x="452" y="1"/>
                    <a:pt x="0" y="477"/>
                    <a:pt x="0" y="1053"/>
                  </a:cubicBezTo>
                  <a:lnTo>
                    <a:pt x="0" y="3184"/>
                  </a:lnTo>
                  <a:cubicBezTo>
                    <a:pt x="0" y="3760"/>
                    <a:pt x="452" y="4236"/>
                    <a:pt x="1053" y="4236"/>
                  </a:cubicBezTo>
                  <a:cubicBezTo>
                    <a:pt x="1630" y="4236"/>
                    <a:pt x="2106" y="3760"/>
                    <a:pt x="2106" y="3184"/>
                  </a:cubicBezTo>
                  <a:lnTo>
                    <a:pt x="2106" y="1053"/>
                  </a:lnTo>
                  <a:cubicBezTo>
                    <a:pt x="2106" y="477"/>
                    <a:pt x="1630" y="1"/>
                    <a:pt x="1053"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5"/>
            <p:cNvSpPr/>
            <p:nvPr/>
          </p:nvSpPr>
          <p:spPr>
            <a:xfrm>
              <a:off x="3852357" y="2695912"/>
              <a:ext cx="118415" cy="144111"/>
            </a:xfrm>
            <a:custGeom>
              <a:rect b="b" l="l" r="r" t="t"/>
              <a:pathLst>
                <a:path extrusionOk="0" h="2563" w="2106">
                  <a:moveTo>
                    <a:pt x="953" y="1"/>
                  </a:moveTo>
                  <a:cubicBezTo>
                    <a:pt x="426" y="1"/>
                    <a:pt x="0" y="427"/>
                    <a:pt x="0" y="953"/>
                  </a:cubicBezTo>
                  <a:lnTo>
                    <a:pt x="0" y="2557"/>
                  </a:lnTo>
                  <a:cubicBezTo>
                    <a:pt x="34" y="2561"/>
                    <a:pt x="70" y="2562"/>
                    <a:pt x="107" y="2562"/>
                  </a:cubicBezTo>
                  <a:cubicBezTo>
                    <a:pt x="626" y="2562"/>
                    <a:pt x="1475" y="2243"/>
                    <a:pt x="2106" y="1705"/>
                  </a:cubicBezTo>
                  <a:lnTo>
                    <a:pt x="2106" y="953"/>
                  </a:lnTo>
                  <a:cubicBezTo>
                    <a:pt x="2106" y="427"/>
                    <a:pt x="1655" y="1"/>
                    <a:pt x="1128" y="1"/>
                  </a:cubicBezTo>
                  <a:close/>
                </a:path>
              </a:pathLst>
            </a:custGeom>
            <a:solidFill>
              <a:srgbClr val="B26E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5"/>
            <p:cNvSpPr/>
            <p:nvPr/>
          </p:nvSpPr>
          <p:spPr>
            <a:xfrm>
              <a:off x="3742428" y="2502877"/>
              <a:ext cx="269217" cy="324995"/>
            </a:xfrm>
            <a:custGeom>
              <a:rect b="b" l="l" r="r" t="t"/>
              <a:pathLst>
                <a:path extrusionOk="0" h="5780" w="4788">
                  <a:moveTo>
                    <a:pt x="2482" y="0"/>
                  </a:moveTo>
                  <a:cubicBezTo>
                    <a:pt x="1504" y="0"/>
                    <a:pt x="702" y="627"/>
                    <a:pt x="402" y="1479"/>
                  </a:cubicBezTo>
                  <a:cubicBezTo>
                    <a:pt x="402" y="1479"/>
                    <a:pt x="402" y="1479"/>
                    <a:pt x="402" y="1504"/>
                  </a:cubicBezTo>
                  <a:cubicBezTo>
                    <a:pt x="326" y="1704"/>
                    <a:pt x="276" y="1955"/>
                    <a:pt x="276" y="2206"/>
                  </a:cubicBezTo>
                  <a:cubicBezTo>
                    <a:pt x="151" y="3183"/>
                    <a:pt x="1" y="4612"/>
                    <a:pt x="577" y="5414"/>
                  </a:cubicBezTo>
                  <a:cubicBezTo>
                    <a:pt x="766" y="5676"/>
                    <a:pt x="1051" y="5779"/>
                    <a:pt x="1378" y="5779"/>
                  </a:cubicBezTo>
                  <a:cubicBezTo>
                    <a:pt x="2176" y="5779"/>
                    <a:pt x="3227" y="5164"/>
                    <a:pt x="3760" y="4737"/>
                  </a:cubicBezTo>
                  <a:cubicBezTo>
                    <a:pt x="3986" y="4562"/>
                    <a:pt x="4136" y="4336"/>
                    <a:pt x="4236" y="4085"/>
                  </a:cubicBezTo>
                  <a:cubicBezTo>
                    <a:pt x="4437" y="3484"/>
                    <a:pt x="4788" y="2406"/>
                    <a:pt x="4637" y="1955"/>
                  </a:cubicBezTo>
                  <a:cubicBezTo>
                    <a:pt x="4512" y="852"/>
                    <a:pt x="3585" y="0"/>
                    <a:pt x="2482"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5"/>
            <p:cNvSpPr/>
            <p:nvPr/>
          </p:nvSpPr>
          <p:spPr>
            <a:xfrm>
              <a:off x="3791742" y="2718854"/>
              <a:ext cx="42339" cy="13776"/>
            </a:xfrm>
            <a:custGeom>
              <a:rect b="b" l="l" r="r" t="t"/>
              <a:pathLst>
                <a:path extrusionOk="0" h="245" w="753">
                  <a:moveTo>
                    <a:pt x="76" y="0"/>
                  </a:moveTo>
                  <a:cubicBezTo>
                    <a:pt x="57" y="0"/>
                    <a:pt x="38" y="6"/>
                    <a:pt x="26" y="19"/>
                  </a:cubicBezTo>
                  <a:cubicBezTo>
                    <a:pt x="1" y="44"/>
                    <a:pt x="1" y="94"/>
                    <a:pt x="26" y="119"/>
                  </a:cubicBezTo>
                  <a:cubicBezTo>
                    <a:pt x="26" y="119"/>
                    <a:pt x="151" y="244"/>
                    <a:pt x="352" y="244"/>
                  </a:cubicBezTo>
                  <a:cubicBezTo>
                    <a:pt x="452" y="244"/>
                    <a:pt x="577" y="219"/>
                    <a:pt x="728" y="119"/>
                  </a:cubicBezTo>
                  <a:cubicBezTo>
                    <a:pt x="753" y="94"/>
                    <a:pt x="753" y="69"/>
                    <a:pt x="728" y="44"/>
                  </a:cubicBezTo>
                  <a:cubicBezTo>
                    <a:pt x="728" y="15"/>
                    <a:pt x="710" y="2"/>
                    <a:pt x="691" y="2"/>
                  </a:cubicBezTo>
                  <a:cubicBezTo>
                    <a:pt x="677" y="2"/>
                    <a:pt x="663" y="8"/>
                    <a:pt x="652" y="19"/>
                  </a:cubicBezTo>
                  <a:cubicBezTo>
                    <a:pt x="537" y="90"/>
                    <a:pt x="437" y="114"/>
                    <a:pt x="356" y="114"/>
                  </a:cubicBezTo>
                  <a:cubicBezTo>
                    <a:pt x="210" y="114"/>
                    <a:pt x="126" y="35"/>
                    <a:pt x="126" y="19"/>
                  </a:cubicBezTo>
                  <a:cubicBezTo>
                    <a:pt x="114" y="6"/>
                    <a:pt x="95" y="0"/>
                    <a:pt x="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5"/>
            <p:cNvSpPr/>
            <p:nvPr/>
          </p:nvSpPr>
          <p:spPr>
            <a:xfrm>
              <a:off x="3857980" y="2653122"/>
              <a:ext cx="56452" cy="15294"/>
            </a:xfrm>
            <a:custGeom>
              <a:rect b="b" l="l" r="r" t="t"/>
              <a:pathLst>
                <a:path extrusionOk="0" h="272" w="1004">
                  <a:moveTo>
                    <a:pt x="535" y="0"/>
                  </a:moveTo>
                  <a:cubicBezTo>
                    <a:pt x="260" y="0"/>
                    <a:pt x="26" y="160"/>
                    <a:pt x="26" y="160"/>
                  </a:cubicBezTo>
                  <a:cubicBezTo>
                    <a:pt x="1" y="185"/>
                    <a:pt x="1" y="210"/>
                    <a:pt x="1" y="235"/>
                  </a:cubicBezTo>
                  <a:cubicBezTo>
                    <a:pt x="26" y="260"/>
                    <a:pt x="51" y="260"/>
                    <a:pt x="76" y="260"/>
                  </a:cubicBezTo>
                  <a:cubicBezTo>
                    <a:pt x="92" y="244"/>
                    <a:pt x="301" y="110"/>
                    <a:pt x="535" y="110"/>
                  </a:cubicBezTo>
                  <a:cubicBezTo>
                    <a:pt x="659" y="110"/>
                    <a:pt x="790" y="148"/>
                    <a:pt x="903" y="260"/>
                  </a:cubicBezTo>
                  <a:cubicBezTo>
                    <a:pt x="903" y="260"/>
                    <a:pt x="914" y="272"/>
                    <a:pt x="929" y="272"/>
                  </a:cubicBezTo>
                  <a:cubicBezTo>
                    <a:pt x="936" y="272"/>
                    <a:pt x="945" y="269"/>
                    <a:pt x="953" y="260"/>
                  </a:cubicBezTo>
                  <a:lnTo>
                    <a:pt x="978" y="260"/>
                  </a:lnTo>
                  <a:cubicBezTo>
                    <a:pt x="1003" y="235"/>
                    <a:pt x="1003" y="210"/>
                    <a:pt x="978" y="185"/>
                  </a:cubicBezTo>
                  <a:cubicBezTo>
                    <a:pt x="839" y="46"/>
                    <a:pt x="681"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5"/>
            <p:cNvSpPr/>
            <p:nvPr/>
          </p:nvSpPr>
          <p:spPr>
            <a:xfrm>
              <a:off x="3755136" y="2645868"/>
              <a:ext cx="45151" cy="22547"/>
            </a:xfrm>
            <a:custGeom>
              <a:rect b="b" l="l" r="r" t="t"/>
              <a:pathLst>
                <a:path extrusionOk="0" h="401" w="803">
                  <a:moveTo>
                    <a:pt x="189" y="1"/>
                  </a:moveTo>
                  <a:cubicBezTo>
                    <a:pt x="117" y="1"/>
                    <a:pt x="52" y="7"/>
                    <a:pt x="0" y="14"/>
                  </a:cubicBezTo>
                  <a:cubicBezTo>
                    <a:pt x="0" y="39"/>
                    <a:pt x="0" y="89"/>
                    <a:pt x="0" y="139"/>
                  </a:cubicBezTo>
                  <a:cubicBezTo>
                    <a:pt x="50" y="122"/>
                    <a:pt x="125" y="108"/>
                    <a:pt x="210" y="108"/>
                  </a:cubicBezTo>
                  <a:cubicBezTo>
                    <a:pt x="379" y="108"/>
                    <a:pt x="585" y="164"/>
                    <a:pt x="702" y="364"/>
                  </a:cubicBezTo>
                  <a:cubicBezTo>
                    <a:pt x="702" y="389"/>
                    <a:pt x="727" y="389"/>
                    <a:pt x="752" y="389"/>
                  </a:cubicBezTo>
                  <a:cubicBezTo>
                    <a:pt x="752" y="398"/>
                    <a:pt x="752" y="401"/>
                    <a:pt x="753" y="401"/>
                  </a:cubicBezTo>
                  <a:cubicBezTo>
                    <a:pt x="755" y="401"/>
                    <a:pt x="760" y="389"/>
                    <a:pt x="777" y="389"/>
                  </a:cubicBezTo>
                  <a:cubicBezTo>
                    <a:pt x="802" y="389"/>
                    <a:pt x="802" y="339"/>
                    <a:pt x="802" y="314"/>
                  </a:cubicBezTo>
                  <a:cubicBezTo>
                    <a:pt x="653" y="54"/>
                    <a:pt x="394" y="1"/>
                    <a:pt x="18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5"/>
            <p:cNvSpPr/>
            <p:nvPr/>
          </p:nvSpPr>
          <p:spPr>
            <a:xfrm>
              <a:off x="3842461" y="2680112"/>
              <a:ext cx="81811" cy="29857"/>
            </a:xfrm>
            <a:custGeom>
              <a:rect b="b" l="l" r="r" t="t"/>
              <a:pathLst>
                <a:path extrusionOk="0" h="531" w="1455">
                  <a:moveTo>
                    <a:pt x="819" y="1"/>
                  </a:moveTo>
                  <a:cubicBezTo>
                    <a:pt x="300" y="1"/>
                    <a:pt x="1" y="382"/>
                    <a:pt x="1" y="382"/>
                  </a:cubicBezTo>
                  <a:cubicBezTo>
                    <a:pt x="236" y="490"/>
                    <a:pt x="446" y="530"/>
                    <a:pt x="627" y="530"/>
                  </a:cubicBezTo>
                  <a:cubicBezTo>
                    <a:pt x="1162" y="530"/>
                    <a:pt x="1455" y="181"/>
                    <a:pt x="1455" y="181"/>
                  </a:cubicBezTo>
                  <a:cubicBezTo>
                    <a:pt x="1217" y="50"/>
                    <a:pt x="1004" y="1"/>
                    <a:pt x="81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5"/>
            <p:cNvSpPr/>
            <p:nvPr/>
          </p:nvSpPr>
          <p:spPr>
            <a:xfrm>
              <a:off x="3839649" y="2676963"/>
              <a:ext cx="87434" cy="28901"/>
            </a:xfrm>
            <a:custGeom>
              <a:rect b="b" l="l" r="r" t="t"/>
              <a:pathLst>
                <a:path extrusionOk="0" h="514" w="1555">
                  <a:moveTo>
                    <a:pt x="894" y="0"/>
                  </a:moveTo>
                  <a:cubicBezTo>
                    <a:pt x="356" y="0"/>
                    <a:pt x="26" y="413"/>
                    <a:pt x="26" y="413"/>
                  </a:cubicBezTo>
                  <a:cubicBezTo>
                    <a:pt x="1" y="438"/>
                    <a:pt x="1" y="463"/>
                    <a:pt x="26" y="488"/>
                  </a:cubicBezTo>
                  <a:cubicBezTo>
                    <a:pt x="26" y="513"/>
                    <a:pt x="51" y="513"/>
                    <a:pt x="51" y="513"/>
                  </a:cubicBezTo>
                  <a:cubicBezTo>
                    <a:pt x="76" y="513"/>
                    <a:pt x="101" y="488"/>
                    <a:pt x="101" y="488"/>
                  </a:cubicBezTo>
                  <a:cubicBezTo>
                    <a:pt x="119" y="470"/>
                    <a:pt x="408" y="114"/>
                    <a:pt x="887" y="114"/>
                  </a:cubicBezTo>
                  <a:cubicBezTo>
                    <a:pt x="1060" y="114"/>
                    <a:pt x="1259" y="161"/>
                    <a:pt x="1480" y="288"/>
                  </a:cubicBezTo>
                  <a:cubicBezTo>
                    <a:pt x="1490" y="298"/>
                    <a:pt x="1500" y="304"/>
                    <a:pt x="1511" y="304"/>
                  </a:cubicBezTo>
                  <a:cubicBezTo>
                    <a:pt x="1525" y="304"/>
                    <a:pt x="1540" y="292"/>
                    <a:pt x="1555" y="263"/>
                  </a:cubicBezTo>
                  <a:cubicBezTo>
                    <a:pt x="1555" y="237"/>
                    <a:pt x="1555" y="212"/>
                    <a:pt x="1530" y="187"/>
                  </a:cubicBezTo>
                  <a:cubicBezTo>
                    <a:pt x="1296" y="51"/>
                    <a:pt x="1082" y="0"/>
                    <a:pt x="8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5"/>
            <p:cNvSpPr/>
            <p:nvPr/>
          </p:nvSpPr>
          <p:spPr>
            <a:xfrm>
              <a:off x="3750863" y="2678987"/>
              <a:ext cx="45151" cy="30082"/>
            </a:xfrm>
            <a:custGeom>
              <a:rect b="b" l="l" r="r" t="t"/>
              <a:pathLst>
                <a:path extrusionOk="0" h="535" w="803">
                  <a:moveTo>
                    <a:pt x="26" y="1"/>
                  </a:moveTo>
                  <a:cubicBezTo>
                    <a:pt x="26" y="176"/>
                    <a:pt x="1" y="352"/>
                    <a:pt x="1" y="527"/>
                  </a:cubicBezTo>
                  <a:cubicBezTo>
                    <a:pt x="49" y="532"/>
                    <a:pt x="95" y="535"/>
                    <a:pt x="139" y="535"/>
                  </a:cubicBezTo>
                  <a:cubicBezTo>
                    <a:pt x="539" y="535"/>
                    <a:pt x="803" y="352"/>
                    <a:pt x="803" y="352"/>
                  </a:cubicBezTo>
                  <a:cubicBezTo>
                    <a:pt x="527" y="101"/>
                    <a:pt x="252" y="1"/>
                    <a:pt x="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5"/>
            <p:cNvSpPr/>
            <p:nvPr/>
          </p:nvSpPr>
          <p:spPr>
            <a:xfrm>
              <a:off x="3752269" y="2676176"/>
              <a:ext cx="46613" cy="25077"/>
            </a:xfrm>
            <a:custGeom>
              <a:rect b="b" l="l" r="r" t="t"/>
              <a:pathLst>
                <a:path extrusionOk="0" h="446" w="829">
                  <a:moveTo>
                    <a:pt x="1" y="1"/>
                  </a:moveTo>
                  <a:cubicBezTo>
                    <a:pt x="1" y="26"/>
                    <a:pt x="1" y="76"/>
                    <a:pt x="1" y="101"/>
                  </a:cubicBezTo>
                  <a:cubicBezTo>
                    <a:pt x="227" y="101"/>
                    <a:pt x="477" y="201"/>
                    <a:pt x="728" y="427"/>
                  </a:cubicBezTo>
                  <a:cubicBezTo>
                    <a:pt x="740" y="439"/>
                    <a:pt x="753" y="446"/>
                    <a:pt x="765" y="446"/>
                  </a:cubicBezTo>
                  <a:cubicBezTo>
                    <a:pt x="778" y="446"/>
                    <a:pt x="790" y="439"/>
                    <a:pt x="803" y="427"/>
                  </a:cubicBezTo>
                  <a:cubicBezTo>
                    <a:pt x="828" y="402"/>
                    <a:pt x="828" y="377"/>
                    <a:pt x="803" y="352"/>
                  </a:cubicBezTo>
                  <a:cubicBezTo>
                    <a:pt x="527" y="76"/>
                    <a:pt x="252"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5"/>
            <p:cNvSpPr/>
            <p:nvPr/>
          </p:nvSpPr>
          <p:spPr>
            <a:xfrm>
              <a:off x="3750863" y="2678987"/>
              <a:ext cx="26877" cy="30250"/>
            </a:xfrm>
            <a:custGeom>
              <a:rect b="b" l="l" r="r" t="t"/>
              <a:pathLst>
                <a:path extrusionOk="0" h="538" w="478">
                  <a:moveTo>
                    <a:pt x="26" y="1"/>
                  </a:moveTo>
                  <a:cubicBezTo>
                    <a:pt x="26" y="176"/>
                    <a:pt x="1" y="352"/>
                    <a:pt x="1" y="527"/>
                  </a:cubicBezTo>
                  <a:cubicBezTo>
                    <a:pt x="45" y="535"/>
                    <a:pt x="87" y="538"/>
                    <a:pt x="127" y="538"/>
                  </a:cubicBezTo>
                  <a:cubicBezTo>
                    <a:pt x="223" y="538"/>
                    <a:pt x="306" y="520"/>
                    <a:pt x="377" y="502"/>
                  </a:cubicBezTo>
                  <a:cubicBezTo>
                    <a:pt x="477" y="252"/>
                    <a:pt x="377" y="101"/>
                    <a:pt x="302" y="51"/>
                  </a:cubicBezTo>
                  <a:cubicBezTo>
                    <a:pt x="201" y="26"/>
                    <a:pt x="126" y="1"/>
                    <a:pt x="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5"/>
            <p:cNvSpPr/>
            <p:nvPr/>
          </p:nvSpPr>
          <p:spPr>
            <a:xfrm>
              <a:off x="3842461" y="2680449"/>
              <a:ext cx="50830" cy="30082"/>
            </a:xfrm>
            <a:custGeom>
              <a:rect b="b" l="l" r="r" t="t"/>
              <a:pathLst>
                <a:path extrusionOk="0" h="535" w="904">
                  <a:moveTo>
                    <a:pt x="728" y="0"/>
                  </a:moveTo>
                  <a:cubicBezTo>
                    <a:pt x="277" y="50"/>
                    <a:pt x="1" y="376"/>
                    <a:pt x="1" y="376"/>
                  </a:cubicBezTo>
                  <a:cubicBezTo>
                    <a:pt x="237" y="494"/>
                    <a:pt x="442" y="535"/>
                    <a:pt x="616" y="535"/>
                  </a:cubicBezTo>
                  <a:cubicBezTo>
                    <a:pt x="664" y="535"/>
                    <a:pt x="710" y="532"/>
                    <a:pt x="753" y="526"/>
                  </a:cubicBezTo>
                  <a:cubicBezTo>
                    <a:pt x="903" y="226"/>
                    <a:pt x="803" y="75"/>
                    <a:pt x="72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5"/>
            <p:cNvSpPr/>
            <p:nvPr/>
          </p:nvSpPr>
          <p:spPr>
            <a:xfrm>
              <a:off x="3783307" y="2749499"/>
              <a:ext cx="73321" cy="36660"/>
            </a:xfrm>
            <a:custGeom>
              <a:rect b="b" l="l" r="r" t="t"/>
              <a:pathLst>
                <a:path extrusionOk="0" h="652" w="1304">
                  <a:moveTo>
                    <a:pt x="652" y="0"/>
                  </a:moveTo>
                  <a:cubicBezTo>
                    <a:pt x="301" y="0"/>
                    <a:pt x="0" y="151"/>
                    <a:pt x="0" y="326"/>
                  </a:cubicBezTo>
                  <a:cubicBezTo>
                    <a:pt x="0" y="501"/>
                    <a:pt x="301" y="652"/>
                    <a:pt x="652" y="652"/>
                  </a:cubicBezTo>
                  <a:cubicBezTo>
                    <a:pt x="1003" y="652"/>
                    <a:pt x="1304" y="501"/>
                    <a:pt x="1304" y="326"/>
                  </a:cubicBezTo>
                  <a:cubicBezTo>
                    <a:pt x="1304" y="151"/>
                    <a:pt x="1003" y="0"/>
                    <a:pt x="65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5"/>
            <p:cNvSpPr/>
            <p:nvPr/>
          </p:nvSpPr>
          <p:spPr>
            <a:xfrm>
              <a:off x="3788930" y="2749499"/>
              <a:ext cx="59264" cy="15519"/>
            </a:xfrm>
            <a:custGeom>
              <a:rect b="b" l="l" r="r" t="t"/>
              <a:pathLst>
                <a:path extrusionOk="0" h="276" w="1054">
                  <a:moveTo>
                    <a:pt x="552" y="0"/>
                  </a:moveTo>
                  <a:cubicBezTo>
                    <a:pt x="326" y="0"/>
                    <a:pt x="126" y="50"/>
                    <a:pt x="1" y="151"/>
                  </a:cubicBezTo>
                  <a:cubicBezTo>
                    <a:pt x="126" y="226"/>
                    <a:pt x="301" y="276"/>
                    <a:pt x="502" y="276"/>
                  </a:cubicBezTo>
                  <a:cubicBezTo>
                    <a:pt x="727" y="276"/>
                    <a:pt x="928" y="201"/>
                    <a:pt x="1053" y="125"/>
                  </a:cubicBezTo>
                  <a:cubicBezTo>
                    <a:pt x="928" y="50"/>
                    <a:pt x="752" y="0"/>
                    <a:pt x="5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5"/>
            <p:cNvSpPr/>
            <p:nvPr/>
          </p:nvSpPr>
          <p:spPr>
            <a:xfrm>
              <a:off x="3756542" y="2500065"/>
              <a:ext cx="256510" cy="181840"/>
            </a:xfrm>
            <a:custGeom>
              <a:rect b="b" l="l" r="r" t="t"/>
              <a:pathLst>
                <a:path extrusionOk="0" h="3234" w="4562">
                  <a:moveTo>
                    <a:pt x="2256" y="0"/>
                  </a:moveTo>
                  <a:cubicBezTo>
                    <a:pt x="1278" y="0"/>
                    <a:pt x="451" y="627"/>
                    <a:pt x="125" y="1504"/>
                  </a:cubicBezTo>
                  <a:cubicBezTo>
                    <a:pt x="125" y="1504"/>
                    <a:pt x="125" y="1504"/>
                    <a:pt x="125" y="1529"/>
                  </a:cubicBezTo>
                  <a:cubicBezTo>
                    <a:pt x="50" y="1754"/>
                    <a:pt x="0" y="1980"/>
                    <a:pt x="0" y="2256"/>
                  </a:cubicBezTo>
                  <a:cubicBezTo>
                    <a:pt x="0" y="2281"/>
                    <a:pt x="0" y="2306"/>
                    <a:pt x="0" y="2331"/>
                  </a:cubicBezTo>
                  <a:cubicBezTo>
                    <a:pt x="226" y="2055"/>
                    <a:pt x="451" y="1729"/>
                    <a:pt x="552" y="1378"/>
                  </a:cubicBezTo>
                  <a:lnTo>
                    <a:pt x="552" y="1378"/>
                  </a:lnTo>
                  <a:cubicBezTo>
                    <a:pt x="552" y="1379"/>
                    <a:pt x="702" y="1579"/>
                    <a:pt x="526" y="1980"/>
                  </a:cubicBezTo>
                  <a:cubicBezTo>
                    <a:pt x="526" y="1980"/>
                    <a:pt x="1111" y="1653"/>
                    <a:pt x="1241" y="1271"/>
                  </a:cubicBezTo>
                  <a:lnTo>
                    <a:pt x="1241" y="1271"/>
                  </a:lnTo>
                  <a:cubicBezTo>
                    <a:pt x="1262" y="1399"/>
                    <a:pt x="1320" y="1586"/>
                    <a:pt x="1454" y="1855"/>
                  </a:cubicBezTo>
                  <a:cubicBezTo>
                    <a:pt x="1454" y="1855"/>
                    <a:pt x="1479" y="1404"/>
                    <a:pt x="1729" y="1278"/>
                  </a:cubicBezTo>
                  <a:cubicBezTo>
                    <a:pt x="1729" y="1278"/>
                    <a:pt x="1729" y="2005"/>
                    <a:pt x="2306" y="2256"/>
                  </a:cubicBezTo>
                  <a:cubicBezTo>
                    <a:pt x="2306" y="2256"/>
                    <a:pt x="2080" y="1905"/>
                    <a:pt x="2306" y="1604"/>
                  </a:cubicBezTo>
                  <a:cubicBezTo>
                    <a:pt x="2306" y="1604"/>
                    <a:pt x="3083" y="2857"/>
                    <a:pt x="4161" y="3208"/>
                  </a:cubicBezTo>
                  <a:cubicBezTo>
                    <a:pt x="4236" y="3233"/>
                    <a:pt x="4311" y="3233"/>
                    <a:pt x="4361" y="3233"/>
                  </a:cubicBezTo>
                  <a:cubicBezTo>
                    <a:pt x="4486" y="2757"/>
                    <a:pt x="4562" y="2256"/>
                    <a:pt x="4486" y="1980"/>
                  </a:cubicBezTo>
                  <a:cubicBezTo>
                    <a:pt x="4361" y="877"/>
                    <a:pt x="3409" y="0"/>
                    <a:pt x="22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5"/>
            <p:cNvSpPr/>
            <p:nvPr/>
          </p:nvSpPr>
          <p:spPr>
            <a:xfrm>
              <a:off x="3945361" y="2656439"/>
              <a:ext cx="95868" cy="94518"/>
            </a:xfrm>
            <a:custGeom>
              <a:rect b="b" l="l" r="r" t="t"/>
              <a:pathLst>
                <a:path extrusionOk="0" h="1681" w="1705">
                  <a:moveTo>
                    <a:pt x="853" y="1"/>
                  </a:moveTo>
                  <a:cubicBezTo>
                    <a:pt x="377" y="1"/>
                    <a:pt x="1" y="377"/>
                    <a:pt x="1" y="853"/>
                  </a:cubicBezTo>
                  <a:cubicBezTo>
                    <a:pt x="1" y="1304"/>
                    <a:pt x="377" y="1680"/>
                    <a:pt x="853" y="1680"/>
                  </a:cubicBezTo>
                  <a:cubicBezTo>
                    <a:pt x="1329" y="1680"/>
                    <a:pt x="1705" y="1304"/>
                    <a:pt x="1705" y="853"/>
                  </a:cubicBezTo>
                  <a:cubicBezTo>
                    <a:pt x="1705" y="377"/>
                    <a:pt x="1329" y="1"/>
                    <a:pt x="853"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5"/>
            <p:cNvSpPr/>
            <p:nvPr/>
          </p:nvSpPr>
          <p:spPr>
            <a:xfrm>
              <a:off x="3967909" y="2673308"/>
              <a:ext cx="63481" cy="38178"/>
            </a:xfrm>
            <a:custGeom>
              <a:rect b="b" l="l" r="r" t="t"/>
              <a:pathLst>
                <a:path extrusionOk="0" h="679" w="1129">
                  <a:moveTo>
                    <a:pt x="850" y="0"/>
                  </a:moveTo>
                  <a:cubicBezTo>
                    <a:pt x="242" y="0"/>
                    <a:pt x="1" y="603"/>
                    <a:pt x="1" y="603"/>
                  </a:cubicBezTo>
                  <a:cubicBezTo>
                    <a:pt x="1" y="628"/>
                    <a:pt x="1" y="678"/>
                    <a:pt x="51" y="678"/>
                  </a:cubicBezTo>
                  <a:lnTo>
                    <a:pt x="76" y="678"/>
                  </a:lnTo>
                  <a:cubicBezTo>
                    <a:pt x="101" y="678"/>
                    <a:pt x="101" y="678"/>
                    <a:pt x="126" y="653"/>
                  </a:cubicBezTo>
                  <a:cubicBezTo>
                    <a:pt x="126" y="631"/>
                    <a:pt x="326" y="129"/>
                    <a:pt x="851" y="129"/>
                  </a:cubicBezTo>
                  <a:cubicBezTo>
                    <a:pt x="913" y="129"/>
                    <a:pt x="981" y="136"/>
                    <a:pt x="1053" y="152"/>
                  </a:cubicBezTo>
                  <a:cubicBezTo>
                    <a:pt x="1078" y="152"/>
                    <a:pt x="1128" y="127"/>
                    <a:pt x="1128" y="102"/>
                  </a:cubicBezTo>
                  <a:cubicBezTo>
                    <a:pt x="1128" y="52"/>
                    <a:pt x="1103" y="27"/>
                    <a:pt x="1078" y="27"/>
                  </a:cubicBezTo>
                  <a:cubicBezTo>
                    <a:pt x="997" y="8"/>
                    <a:pt x="921" y="0"/>
                    <a:pt x="8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5"/>
            <p:cNvSpPr/>
            <p:nvPr/>
          </p:nvSpPr>
          <p:spPr>
            <a:xfrm>
              <a:off x="2943348" y="4394094"/>
              <a:ext cx="205849" cy="193141"/>
            </a:xfrm>
            <a:custGeom>
              <a:rect b="b" l="l" r="r" t="t"/>
              <a:pathLst>
                <a:path extrusionOk="0" h="3435" w="3661">
                  <a:moveTo>
                    <a:pt x="2282" y="0"/>
                  </a:moveTo>
                  <a:lnTo>
                    <a:pt x="2282" y="2331"/>
                  </a:lnTo>
                  <a:lnTo>
                    <a:pt x="1" y="3359"/>
                  </a:lnTo>
                  <a:lnTo>
                    <a:pt x="2933" y="3434"/>
                  </a:lnTo>
                  <a:lnTo>
                    <a:pt x="3334" y="2908"/>
                  </a:lnTo>
                  <a:lnTo>
                    <a:pt x="3334" y="3434"/>
                  </a:lnTo>
                  <a:lnTo>
                    <a:pt x="3660" y="3434"/>
                  </a:lnTo>
                  <a:lnTo>
                    <a:pt x="366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5"/>
            <p:cNvSpPr/>
            <p:nvPr/>
          </p:nvSpPr>
          <p:spPr>
            <a:xfrm>
              <a:off x="3512730" y="4346187"/>
              <a:ext cx="187462" cy="257916"/>
            </a:xfrm>
            <a:custGeom>
              <a:rect b="b" l="l" r="r" t="t"/>
              <a:pathLst>
                <a:path extrusionOk="0" h="4587" w="3334">
                  <a:moveTo>
                    <a:pt x="1905" y="0"/>
                  </a:moveTo>
                  <a:lnTo>
                    <a:pt x="677" y="577"/>
                  </a:lnTo>
                  <a:lnTo>
                    <a:pt x="1654" y="2682"/>
                  </a:lnTo>
                  <a:lnTo>
                    <a:pt x="0" y="4587"/>
                  </a:lnTo>
                  <a:lnTo>
                    <a:pt x="2682" y="3409"/>
                  </a:lnTo>
                  <a:lnTo>
                    <a:pt x="2832" y="2757"/>
                  </a:lnTo>
                  <a:lnTo>
                    <a:pt x="3033" y="3233"/>
                  </a:lnTo>
                  <a:lnTo>
                    <a:pt x="3334" y="3108"/>
                  </a:lnTo>
                  <a:lnTo>
                    <a:pt x="190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5"/>
            <p:cNvSpPr/>
            <p:nvPr/>
          </p:nvSpPr>
          <p:spPr>
            <a:xfrm>
              <a:off x="3357705" y="2540888"/>
              <a:ext cx="622944" cy="553897"/>
            </a:xfrm>
            <a:custGeom>
              <a:rect b="b" l="l" r="r" t="t"/>
              <a:pathLst>
                <a:path extrusionOk="0" h="9851" w="11079">
                  <a:moveTo>
                    <a:pt x="1128" y="1"/>
                  </a:moveTo>
                  <a:lnTo>
                    <a:pt x="1128" y="1"/>
                  </a:lnTo>
                  <a:cubicBezTo>
                    <a:pt x="978" y="26"/>
                    <a:pt x="1304" y="1079"/>
                    <a:pt x="1304" y="1079"/>
                  </a:cubicBezTo>
                  <a:cubicBezTo>
                    <a:pt x="1304" y="1079"/>
                    <a:pt x="557" y="122"/>
                    <a:pt x="415" y="122"/>
                  </a:cubicBezTo>
                  <a:cubicBezTo>
                    <a:pt x="409" y="122"/>
                    <a:pt x="405" y="124"/>
                    <a:pt x="401" y="126"/>
                  </a:cubicBezTo>
                  <a:cubicBezTo>
                    <a:pt x="301" y="201"/>
                    <a:pt x="928" y="1229"/>
                    <a:pt x="928" y="1229"/>
                  </a:cubicBezTo>
                  <a:cubicBezTo>
                    <a:pt x="928" y="1229"/>
                    <a:pt x="198" y="522"/>
                    <a:pt x="65" y="522"/>
                  </a:cubicBezTo>
                  <a:cubicBezTo>
                    <a:pt x="59" y="522"/>
                    <a:pt x="54" y="524"/>
                    <a:pt x="51" y="527"/>
                  </a:cubicBezTo>
                  <a:cubicBezTo>
                    <a:pt x="0" y="627"/>
                    <a:pt x="853" y="1755"/>
                    <a:pt x="853" y="1755"/>
                  </a:cubicBezTo>
                  <a:cubicBezTo>
                    <a:pt x="853" y="1755"/>
                    <a:pt x="426" y="1613"/>
                    <a:pt x="261" y="1613"/>
                  </a:cubicBezTo>
                  <a:cubicBezTo>
                    <a:pt x="230" y="1613"/>
                    <a:pt x="209" y="1618"/>
                    <a:pt x="201" y="1630"/>
                  </a:cubicBezTo>
                  <a:cubicBezTo>
                    <a:pt x="151" y="1680"/>
                    <a:pt x="802" y="2156"/>
                    <a:pt x="802" y="2156"/>
                  </a:cubicBezTo>
                  <a:lnTo>
                    <a:pt x="1655" y="3159"/>
                  </a:lnTo>
                  <a:lnTo>
                    <a:pt x="5339" y="8898"/>
                  </a:lnTo>
                  <a:lnTo>
                    <a:pt x="11078" y="9851"/>
                  </a:lnTo>
                  <a:lnTo>
                    <a:pt x="10828" y="6517"/>
                  </a:lnTo>
                  <a:lnTo>
                    <a:pt x="6266" y="6392"/>
                  </a:lnTo>
                  <a:lnTo>
                    <a:pt x="2356" y="2332"/>
                  </a:lnTo>
                  <a:cubicBezTo>
                    <a:pt x="2356" y="2307"/>
                    <a:pt x="2356" y="2307"/>
                    <a:pt x="2356" y="2307"/>
                  </a:cubicBezTo>
                  <a:cubicBezTo>
                    <a:pt x="2356" y="2282"/>
                    <a:pt x="2181" y="778"/>
                    <a:pt x="2106" y="753"/>
                  </a:cubicBezTo>
                  <a:cubicBezTo>
                    <a:pt x="2104" y="751"/>
                    <a:pt x="2101" y="751"/>
                    <a:pt x="2099" y="751"/>
                  </a:cubicBezTo>
                  <a:cubicBezTo>
                    <a:pt x="2025" y="751"/>
                    <a:pt x="1930" y="1555"/>
                    <a:pt x="1930" y="1555"/>
                  </a:cubicBezTo>
                  <a:cubicBezTo>
                    <a:pt x="1930" y="1555"/>
                    <a:pt x="1304" y="1"/>
                    <a:pt x="1128"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5"/>
            <p:cNvSpPr/>
            <p:nvPr/>
          </p:nvSpPr>
          <p:spPr>
            <a:xfrm>
              <a:off x="3662076" y="2900250"/>
              <a:ext cx="339727" cy="214283"/>
            </a:xfrm>
            <a:custGeom>
              <a:rect b="b" l="l" r="r" t="t"/>
              <a:pathLst>
                <a:path extrusionOk="0" h="3811" w="6042">
                  <a:moveTo>
                    <a:pt x="853" y="1"/>
                  </a:moveTo>
                  <a:lnTo>
                    <a:pt x="1" y="2532"/>
                  </a:lnTo>
                  <a:lnTo>
                    <a:pt x="6041" y="3810"/>
                  </a:lnTo>
                  <a:lnTo>
                    <a:pt x="5765" y="126"/>
                  </a:lnTo>
                  <a:lnTo>
                    <a:pt x="8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5"/>
            <p:cNvSpPr/>
            <p:nvPr/>
          </p:nvSpPr>
          <p:spPr>
            <a:xfrm>
              <a:off x="3611357" y="2856503"/>
              <a:ext cx="482038" cy="701944"/>
            </a:xfrm>
            <a:custGeom>
              <a:rect b="b" l="l" r="r" t="t"/>
              <a:pathLst>
                <a:path extrusionOk="0" h="12484" w="8573">
                  <a:moveTo>
                    <a:pt x="5947" y="1"/>
                  </a:moveTo>
                  <a:cubicBezTo>
                    <a:pt x="4478" y="1"/>
                    <a:pt x="2813" y="1014"/>
                    <a:pt x="1855" y="2583"/>
                  </a:cubicBezTo>
                  <a:lnTo>
                    <a:pt x="1429" y="7370"/>
                  </a:lnTo>
                  <a:cubicBezTo>
                    <a:pt x="1429" y="7370"/>
                    <a:pt x="1" y="12483"/>
                    <a:pt x="151" y="12483"/>
                  </a:cubicBezTo>
                  <a:lnTo>
                    <a:pt x="8572" y="12483"/>
                  </a:lnTo>
                  <a:cubicBezTo>
                    <a:pt x="8572" y="12483"/>
                    <a:pt x="8522" y="1531"/>
                    <a:pt x="7946" y="879"/>
                  </a:cubicBezTo>
                  <a:cubicBezTo>
                    <a:pt x="7416" y="272"/>
                    <a:pt x="6708" y="1"/>
                    <a:pt x="59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5"/>
            <p:cNvSpPr/>
            <p:nvPr/>
          </p:nvSpPr>
          <p:spPr>
            <a:xfrm>
              <a:off x="3242153" y="2591607"/>
              <a:ext cx="622888" cy="552491"/>
            </a:xfrm>
            <a:custGeom>
              <a:rect b="b" l="l" r="r" t="t"/>
              <a:pathLst>
                <a:path extrusionOk="0" h="9826" w="11078">
                  <a:moveTo>
                    <a:pt x="1132" y="1"/>
                  </a:moveTo>
                  <a:cubicBezTo>
                    <a:pt x="1131" y="1"/>
                    <a:pt x="1129" y="1"/>
                    <a:pt x="1128" y="1"/>
                  </a:cubicBezTo>
                  <a:cubicBezTo>
                    <a:pt x="978" y="1"/>
                    <a:pt x="1303" y="1079"/>
                    <a:pt x="1303" y="1079"/>
                  </a:cubicBezTo>
                  <a:cubicBezTo>
                    <a:pt x="1303" y="1079"/>
                    <a:pt x="556" y="98"/>
                    <a:pt x="414" y="98"/>
                  </a:cubicBezTo>
                  <a:cubicBezTo>
                    <a:pt x="409" y="98"/>
                    <a:pt x="405" y="99"/>
                    <a:pt x="401" y="101"/>
                  </a:cubicBezTo>
                  <a:cubicBezTo>
                    <a:pt x="301" y="202"/>
                    <a:pt x="928" y="1204"/>
                    <a:pt x="928" y="1204"/>
                  </a:cubicBezTo>
                  <a:cubicBezTo>
                    <a:pt x="928" y="1204"/>
                    <a:pt x="200" y="522"/>
                    <a:pt x="66" y="522"/>
                  </a:cubicBezTo>
                  <a:cubicBezTo>
                    <a:pt x="59" y="522"/>
                    <a:pt x="54" y="524"/>
                    <a:pt x="50" y="527"/>
                  </a:cubicBezTo>
                  <a:cubicBezTo>
                    <a:pt x="0" y="603"/>
                    <a:pt x="852" y="1730"/>
                    <a:pt x="852" y="1730"/>
                  </a:cubicBezTo>
                  <a:cubicBezTo>
                    <a:pt x="852" y="1730"/>
                    <a:pt x="392" y="1596"/>
                    <a:pt x="243" y="1596"/>
                  </a:cubicBezTo>
                  <a:cubicBezTo>
                    <a:pt x="222" y="1596"/>
                    <a:pt x="207" y="1599"/>
                    <a:pt x="201" y="1605"/>
                  </a:cubicBezTo>
                  <a:cubicBezTo>
                    <a:pt x="151" y="1680"/>
                    <a:pt x="802" y="2131"/>
                    <a:pt x="802" y="2131"/>
                  </a:cubicBezTo>
                  <a:lnTo>
                    <a:pt x="1654" y="3159"/>
                  </a:lnTo>
                  <a:lnTo>
                    <a:pt x="5339" y="8898"/>
                  </a:lnTo>
                  <a:lnTo>
                    <a:pt x="11078" y="9826"/>
                  </a:lnTo>
                  <a:lnTo>
                    <a:pt x="10827" y="6492"/>
                  </a:lnTo>
                  <a:lnTo>
                    <a:pt x="6266" y="6367"/>
                  </a:lnTo>
                  <a:lnTo>
                    <a:pt x="2356" y="2307"/>
                  </a:lnTo>
                  <a:cubicBezTo>
                    <a:pt x="2356" y="2307"/>
                    <a:pt x="2356" y="2282"/>
                    <a:pt x="2356" y="2282"/>
                  </a:cubicBezTo>
                  <a:cubicBezTo>
                    <a:pt x="2356" y="2257"/>
                    <a:pt x="2181" y="778"/>
                    <a:pt x="2106" y="728"/>
                  </a:cubicBezTo>
                  <a:cubicBezTo>
                    <a:pt x="2103" y="727"/>
                    <a:pt x="2101" y="726"/>
                    <a:pt x="2099" y="726"/>
                  </a:cubicBezTo>
                  <a:cubicBezTo>
                    <a:pt x="2025" y="726"/>
                    <a:pt x="1930" y="1555"/>
                    <a:pt x="1930" y="1555"/>
                  </a:cubicBezTo>
                  <a:cubicBezTo>
                    <a:pt x="1930" y="1555"/>
                    <a:pt x="1313" y="1"/>
                    <a:pt x="1132"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5"/>
            <p:cNvSpPr/>
            <p:nvPr/>
          </p:nvSpPr>
          <p:spPr>
            <a:xfrm>
              <a:off x="3540901" y="2883662"/>
              <a:ext cx="434076" cy="242116"/>
            </a:xfrm>
            <a:custGeom>
              <a:rect b="b" l="l" r="r" t="t"/>
              <a:pathLst>
                <a:path extrusionOk="0" h="4306" w="7720">
                  <a:moveTo>
                    <a:pt x="5799" y="0"/>
                  </a:moveTo>
                  <a:cubicBezTo>
                    <a:pt x="5436" y="0"/>
                    <a:pt x="5071" y="107"/>
                    <a:pt x="4762" y="321"/>
                  </a:cubicBezTo>
                  <a:lnTo>
                    <a:pt x="3384" y="1248"/>
                  </a:lnTo>
                  <a:lnTo>
                    <a:pt x="878" y="1173"/>
                  </a:lnTo>
                  <a:lnTo>
                    <a:pt x="1" y="3704"/>
                  </a:lnTo>
                  <a:lnTo>
                    <a:pt x="2808" y="4306"/>
                  </a:lnTo>
                  <a:lnTo>
                    <a:pt x="6517" y="2777"/>
                  </a:lnTo>
                  <a:cubicBezTo>
                    <a:pt x="7469" y="2401"/>
                    <a:pt x="7720" y="1148"/>
                    <a:pt x="6993" y="446"/>
                  </a:cubicBezTo>
                  <a:cubicBezTo>
                    <a:pt x="6968" y="446"/>
                    <a:pt x="6943" y="421"/>
                    <a:pt x="6918" y="396"/>
                  </a:cubicBezTo>
                  <a:cubicBezTo>
                    <a:pt x="6601" y="132"/>
                    <a:pt x="6201" y="0"/>
                    <a:pt x="57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5"/>
            <p:cNvSpPr/>
            <p:nvPr/>
          </p:nvSpPr>
          <p:spPr>
            <a:xfrm>
              <a:off x="3585997" y="2883718"/>
              <a:ext cx="257972" cy="74389"/>
            </a:xfrm>
            <a:custGeom>
              <a:rect b="b" l="l" r="r" t="t"/>
              <a:pathLst>
                <a:path extrusionOk="0" h="1323" w="4588">
                  <a:moveTo>
                    <a:pt x="4534" y="0"/>
                  </a:moveTo>
                  <a:cubicBezTo>
                    <a:pt x="4518" y="0"/>
                    <a:pt x="4499" y="7"/>
                    <a:pt x="4487" y="19"/>
                  </a:cubicBezTo>
                  <a:lnTo>
                    <a:pt x="2557" y="1197"/>
                  </a:lnTo>
                  <a:lnTo>
                    <a:pt x="76" y="1122"/>
                  </a:lnTo>
                  <a:cubicBezTo>
                    <a:pt x="26" y="1122"/>
                    <a:pt x="1" y="1147"/>
                    <a:pt x="1" y="1172"/>
                  </a:cubicBezTo>
                  <a:cubicBezTo>
                    <a:pt x="1" y="1197"/>
                    <a:pt x="26" y="1247"/>
                    <a:pt x="76" y="1247"/>
                  </a:cubicBezTo>
                  <a:lnTo>
                    <a:pt x="2582" y="1322"/>
                  </a:lnTo>
                  <a:cubicBezTo>
                    <a:pt x="2607" y="1322"/>
                    <a:pt x="2607" y="1297"/>
                    <a:pt x="2607" y="1297"/>
                  </a:cubicBezTo>
                  <a:lnTo>
                    <a:pt x="4537" y="119"/>
                  </a:lnTo>
                  <a:cubicBezTo>
                    <a:pt x="4587" y="94"/>
                    <a:pt x="4587" y="69"/>
                    <a:pt x="4562" y="19"/>
                  </a:cubicBezTo>
                  <a:cubicBezTo>
                    <a:pt x="4562" y="7"/>
                    <a:pt x="4549" y="0"/>
                    <a:pt x="45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5"/>
            <p:cNvSpPr/>
            <p:nvPr/>
          </p:nvSpPr>
          <p:spPr>
            <a:xfrm>
              <a:off x="3308392" y="3795139"/>
              <a:ext cx="393199" cy="679284"/>
            </a:xfrm>
            <a:custGeom>
              <a:rect b="b" l="l" r="r" t="t"/>
              <a:pathLst>
                <a:path extrusionOk="0" h="12081" w="6993">
                  <a:moveTo>
                    <a:pt x="3208" y="1"/>
                  </a:moveTo>
                  <a:lnTo>
                    <a:pt x="877" y="427"/>
                  </a:lnTo>
                  <a:lnTo>
                    <a:pt x="0" y="3660"/>
                  </a:lnTo>
                  <a:lnTo>
                    <a:pt x="4010" y="12081"/>
                  </a:lnTo>
                  <a:lnTo>
                    <a:pt x="6993" y="11580"/>
                  </a:lnTo>
                  <a:lnTo>
                    <a:pt x="320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5"/>
            <p:cNvSpPr/>
            <p:nvPr/>
          </p:nvSpPr>
          <p:spPr>
            <a:xfrm>
              <a:off x="3054683" y="3552735"/>
              <a:ext cx="835766" cy="971049"/>
            </a:xfrm>
            <a:custGeom>
              <a:rect b="b" l="l" r="r" t="t"/>
              <a:pathLst>
                <a:path extrusionOk="0" h="17270" w="14864">
                  <a:moveTo>
                    <a:pt x="14562" y="1"/>
                  </a:moveTo>
                  <a:cubicBezTo>
                    <a:pt x="14562" y="1"/>
                    <a:pt x="1881" y="1"/>
                    <a:pt x="1254" y="377"/>
                  </a:cubicBezTo>
                  <a:cubicBezTo>
                    <a:pt x="627" y="728"/>
                    <a:pt x="1" y="17269"/>
                    <a:pt x="1" y="17269"/>
                  </a:cubicBezTo>
                  <a:lnTo>
                    <a:pt x="1931" y="17269"/>
                  </a:lnTo>
                  <a:lnTo>
                    <a:pt x="5389" y="4738"/>
                  </a:lnTo>
                  <a:cubicBezTo>
                    <a:pt x="5389" y="4738"/>
                    <a:pt x="9550" y="3886"/>
                    <a:pt x="12206" y="3886"/>
                  </a:cubicBezTo>
                  <a:cubicBezTo>
                    <a:pt x="14863" y="3886"/>
                    <a:pt x="14562" y="1"/>
                    <a:pt x="145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5"/>
            <p:cNvSpPr/>
            <p:nvPr/>
          </p:nvSpPr>
          <p:spPr>
            <a:xfrm>
              <a:off x="3401395" y="3125729"/>
              <a:ext cx="892106" cy="773747"/>
            </a:xfrm>
            <a:custGeom>
              <a:rect b="b" l="l" r="r" t="t"/>
              <a:pathLst>
                <a:path extrusionOk="0" h="13761" w="15866">
                  <a:moveTo>
                    <a:pt x="9975" y="1"/>
                  </a:moveTo>
                  <a:lnTo>
                    <a:pt x="8672" y="11730"/>
                  </a:lnTo>
                  <a:lnTo>
                    <a:pt x="0" y="12432"/>
                  </a:lnTo>
                  <a:lnTo>
                    <a:pt x="0" y="13760"/>
                  </a:lnTo>
                  <a:lnTo>
                    <a:pt x="15088" y="13760"/>
                  </a:lnTo>
                  <a:lnTo>
                    <a:pt x="158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5"/>
            <p:cNvSpPr/>
            <p:nvPr/>
          </p:nvSpPr>
          <p:spPr>
            <a:xfrm>
              <a:off x="4139860" y="3899445"/>
              <a:ext cx="88839" cy="687775"/>
            </a:xfrm>
            <a:custGeom>
              <a:rect b="b" l="l" r="r" t="t"/>
              <a:pathLst>
                <a:path extrusionOk="0" h="12232" w="1580">
                  <a:moveTo>
                    <a:pt x="0" y="0"/>
                  </a:moveTo>
                  <a:lnTo>
                    <a:pt x="0" y="12231"/>
                  </a:lnTo>
                  <a:lnTo>
                    <a:pt x="627" y="12231"/>
                  </a:lnTo>
                  <a:lnTo>
                    <a:pt x="157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5"/>
            <p:cNvSpPr/>
            <p:nvPr/>
          </p:nvSpPr>
          <p:spPr>
            <a:xfrm>
              <a:off x="3646613" y="3899445"/>
              <a:ext cx="90245" cy="687775"/>
            </a:xfrm>
            <a:custGeom>
              <a:rect b="b" l="l" r="r" t="t"/>
              <a:pathLst>
                <a:path extrusionOk="0" h="12232" w="1605">
                  <a:moveTo>
                    <a:pt x="0" y="0"/>
                  </a:moveTo>
                  <a:lnTo>
                    <a:pt x="0" y="12231"/>
                  </a:lnTo>
                  <a:lnTo>
                    <a:pt x="627" y="12231"/>
                  </a:lnTo>
                  <a:lnTo>
                    <a:pt x="160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5"/>
            <p:cNvSpPr/>
            <p:nvPr/>
          </p:nvSpPr>
          <p:spPr>
            <a:xfrm>
              <a:off x="3421526" y="3150583"/>
              <a:ext cx="537985" cy="672762"/>
            </a:xfrm>
            <a:custGeom>
              <a:rect b="b" l="l" r="r" t="t"/>
              <a:pathLst>
                <a:path extrusionOk="0" h="11965" w="9568">
                  <a:moveTo>
                    <a:pt x="9339" y="1"/>
                  </a:moveTo>
                  <a:cubicBezTo>
                    <a:pt x="9058" y="1"/>
                    <a:pt x="8592" y="149"/>
                    <a:pt x="8389" y="1063"/>
                  </a:cubicBezTo>
                  <a:cubicBezTo>
                    <a:pt x="8114" y="2441"/>
                    <a:pt x="7086" y="10411"/>
                    <a:pt x="7086" y="10411"/>
                  </a:cubicBezTo>
                  <a:lnTo>
                    <a:pt x="394" y="11464"/>
                  </a:lnTo>
                  <a:cubicBezTo>
                    <a:pt x="394" y="11464"/>
                    <a:pt x="385" y="11463"/>
                    <a:pt x="369" y="11463"/>
                  </a:cubicBezTo>
                  <a:cubicBezTo>
                    <a:pt x="282" y="11463"/>
                    <a:pt x="1" y="11498"/>
                    <a:pt x="43" y="11965"/>
                  </a:cubicBezTo>
                  <a:lnTo>
                    <a:pt x="8314" y="11288"/>
                  </a:lnTo>
                  <a:lnTo>
                    <a:pt x="9567" y="35"/>
                  </a:lnTo>
                  <a:cubicBezTo>
                    <a:pt x="9567" y="35"/>
                    <a:pt x="9475"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5"/>
            <p:cNvSpPr/>
            <p:nvPr/>
          </p:nvSpPr>
          <p:spPr>
            <a:xfrm>
              <a:off x="3398584" y="3895228"/>
              <a:ext cx="834304" cy="7085"/>
            </a:xfrm>
            <a:custGeom>
              <a:rect b="b" l="l" r="r" t="t"/>
              <a:pathLst>
                <a:path extrusionOk="0" h="126" w="14838">
                  <a:moveTo>
                    <a:pt x="50" y="0"/>
                  </a:moveTo>
                  <a:cubicBezTo>
                    <a:pt x="25" y="0"/>
                    <a:pt x="0" y="25"/>
                    <a:pt x="0" y="75"/>
                  </a:cubicBezTo>
                  <a:cubicBezTo>
                    <a:pt x="0" y="100"/>
                    <a:pt x="25" y="126"/>
                    <a:pt x="50" y="126"/>
                  </a:cubicBezTo>
                  <a:lnTo>
                    <a:pt x="14762" y="126"/>
                  </a:lnTo>
                  <a:cubicBezTo>
                    <a:pt x="14812" y="126"/>
                    <a:pt x="14837" y="100"/>
                    <a:pt x="14837" y="75"/>
                  </a:cubicBezTo>
                  <a:cubicBezTo>
                    <a:pt x="14837" y="25"/>
                    <a:pt x="14812" y="0"/>
                    <a:pt x="14762" y="0"/>
                  </a:cubicBezTo>
                  <a:close/>
                </a:path>
              </a:pathLst>
            </a:custGeom>
            <a:solidFill>
              <a:srgbClr val="0E01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5"/>
            <p:cNvSpPr/>
            <p:nvPr/>
          </p:nvSpPr>
          <p:spPr>
            <a:xfrm>
              <a:off x="3818507" y="3881114"/>
              <a:ext cx="90245" cy="707511"/>
            </a:xfrm>
            <a:custGeom>
              <a:rect b="b" l="l" r="r" t="t"/>
              <a:pathLst>
                <a:path extrusionOk="0" h="12583" w="1605">
                  <a:moveTo>
                    <a:pt x="1" y="1"/>
                  </a:moveTo>
                  <a:lnTo>
                    <a:pt x="1" y="12582"/>
                  </a:lnTo>
                  <a:lnTo>
                    <a:pt x="653" y="12582"/>
                  </a:lnTo>
                  <a:lnTo>
                    <a:pt x="160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5"/>
            <p:cNvSpPr/>
            <p:nvPr/>
          </p:nvSpPr>
          <p:spPr>
            <a:xfrm>
              <a:off x="3433784" y="3881114"/>
              <a:ext cx="88839" cy="707511"/>
            </a:xfrm>
            <a:custGeom>
              <a:rect b="b" l="l" r="r" t="t"/>
              <a:pathLst>
                <a:path extrusionOk="0" h="12583" w="1580">
                  <a:moveTo>
                    <a:pt x="1" y="1"/>
                  </a:moveTo>
                  <a:lnTo>
                    <a:pt x="1" y="12582"/>
                  </a:lnTo>
                  <a:lnTo>
                    <a:pt x="627" y="12582"/>
                  </a:lnTo>
                  <a:lnTo>
                    <a:pt x="15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5"/>
            <p:cNvSpPr/>
            <p:nvPr/>
          </p:nvSpPr>
          <p:spPr>
            <a:xfrm>
              <a:off x="2879978" y="2497254"/>
              <a:ext cx="276246" cy="242341"/>
            </a:xfrm>
            <a:custGeom>
              <a:rect b="b" l="l" r="r" t="t"/>
              <a:pathLst>
                <a:path extrusionOk="0" h="4310" w="4913">
                  <a:moveTo>
                    <a:pt x="2453" y="1"/>
                  </a:moveTo>
                  <a:cubicBezTo>
                    <a:pt x="2152" y="1"/>
                    <a:pt x="1845" y="65"/>
                    <a:pt x="1554" y="200"/>
                  </a:cubicBezTo>
                  <a:cubicBezTo>
                    <a:pt x="476" y="702"/>
                    <a:pt x="0" y="1980"/>
                    <a:pt x="501" y="3058"/>
                  </a:cubicBezTo>
                  <a:cubicBezTo>
                    <a:pt x="867" y="3844"/>
                    <a:pt x="1646" y="4310"/>
                    <a:pt x="2469" y="4310"/>
                  </a:cubicBezTo>
                  <a:cubicBezTo>
                    <a:pt x="2774" y="4310"/>
                    <a:pt x="3085" y="4246"/>
                    <a:pt x="3384" y="4110"/>
                  </a:cubicBezTo>
                  <a:cubicBezTo>
                    <a:pt x="4461" y="3609"/>
                    <a:pt x="4912" y="2331"/>
                    <a:pt x="4411" y="1253"/>
                  </a:cubicBezTo>
                  <a:cubicBezTo>
                    <a:pt x="4045" y="467"/>
                    <a:pt x="3266" y="1"/>
                    <a:pt x="2453" y="1"/>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5"/>
            <p:cNvSpPr/>
            <p:nvPr/>
          </p:nvSpPr>
          <p:spPr>
            <a:xfrm>
              <a:off x="2977199" y="2577887"/>
              <a:ext cx="123251" cy="168120"/>
            </a:xfrm>
            <a:custGeom>
              <a:rect b="b" l="l" r="r" t="t"/>
              <a:pathLst>
                <a:path extrusionOk="0" h="2990" w="2192">
                  <a:moveTo>
                    <a:pt x="1554" y="120"/>
                  </a:moveTo>
                  <a:cubicBezTo>
                    <a:pt x="1630" y="245"/>
                    <a:pt x="1655" y="395"/>
                    <a:pt x="1630" y="546"/>
                  </a:cubicBezTo>
                  <a:cubicBezTo>
                    <a:pt x="1630" y="596"/>
                    <a:pt x="1604" y="646"/>
                    <a:pt x="1604" y="721"/>
                  </a:cubicBezTo>
                  <a:cubicBezTo>
                    <a:pt x="1579" y="646"/>
                    <a:pt x="1554" y="596"/>
                    <a:pt x="1554" y="546"/>
                  </a:cubicBezTo>
                  <a:cubicBezTo>
                    <a:pt x="1529" y="395"/>
                    <a:pt x="1479" y="245"/>
                    <a:pt x="1554" y="120"/>
                  </a:cubicBezTo>
                  <a:close/>
                  <a:moveTo>
                    <a:pt x="953" y="170"/>
                  </a:moveTo>
                  <a:cubicBezTo>
                    <a:pt x="1128" y="370"/>
                    <a:pt x="1254" y="621"/>
                    <a:pt x="1178" y="897"/>
                  </a:cubicBezTo>
                  <a:cubicBezTo>
                    <a:pt x="1078" y="822"/>
                    <a:pt x="1003" y="671"/>
                    <a:pt x="953" y="546"/>
                  </a:cubicBezTo>
                  <a:cubicBezTo>
                    <a:pt x="903" y="446"/>
                    <a:pt x="853" y="270"/>
                    <a:pt x="953" y="170"/>
                  </a:cubicBezTo>
                  <a:close/>
                  <a:moveTo>
                    <a:pt x="151" y="847"/>
                  </a:moveTo>
                  <a:cubicBezTo>
                    <a:pt x="201" y="872"/>
                    <a:pt x="226" y="897"/>
                    <a:pt x="276" y="922"/>
                  </a:cubicBezTo>
                  <a:cubicBezTo>
                    <a:pt x="401" y="1022"/>
                    <a:pt x="502" y="1172"/>
                    <a:pt x="602" y="1323"/>
                  </a:cubicBezTo>
                  <a:cubicBezTo>
                    <a:pt x="627" y="1348"/>
                    <a:pt x="627" y="1373"/>
                    <a:pt x="652" y="1398"/>
                  </a:cubicBezTo>
                  <a:cubicBezTo>
                    <a:pt x="577" y="1398"/>
                    <a:pt x="502" y="1398"/>
                    <a:pt x="452" y="1373"/>
                  </a:cubicBezTo>
                  <a:cubicBezTo>
                    <a:pt x="326" y="1323"/>
                    <a:pt x="226" y="1223"/>
                    <a:pt x="151" y="1097"/>
                  </a:cubicBezTo>
                  <a:cubicBezTo>
                    <a:pt x="126" y="1047"/>
                    <a:pt x="101" y="972"/>
                    <a:pt x="101" y="922"/>
                  </a:cubicBezTo>
                  <a:cubicBezTo>
                    <a:pt x="101" y="872"/>
                    <a:pt x="101" y="847"/>
                    <a:pt x="151" y="847"/>
                  </a:cubicBezTo>
                  <a:close/>
                  <a:moveTo>
                    <a:pt x="1567" y="1"/>
                  </a:moveTo>
                  <a:cubicBezTo>
                    <a:pt x="1554" y="1"/>
                    <a:pt x="1542" y="7"/>
                    <a:pt x="1529" y="20"/>
                  </a:cubicBezTo>
                  <a:cubicBezTo>
                    <a:pt x="1429" y="120"/>
                    <a:pt x="1404" y="270"/>
                    <a:pt x="1429" y="421"/>
                  </a:cubicBezTo>
                  <a:cubicBezTo>
                    <a:pt x="1454" y="571"/>
                    <a:pt x="1479" y="696"/>
                    <a:pt x="1504" y="847"/>
                  </a:cubicBezTo>
                  <a:cubicBezTo>
                    <a:pt x="1454" y="897"/>
                    <a:pt x="1379" y="947"/>
                    <a:pt x="1304" y="947"/>
                  </a:cubicBezTo>
                  <a:cubicBezTo>
                    <a:pt x="1304" y="947"/>
                    <a:pt x="1279" y="922"/>
                    <a:pt x="1279" y="922"/>
                  </a:cubicBezTo>
                  <a:cubicBezTo>
                    <a:pt x="1354" y="621"/>
                    <a:pt x="1203" y="270"/>
                    <a:pt x="953" y="70"/>
                  </a:cubicBezTo>
                  <a:cubicBezTo>
                    <a:pt x="953" y="57"/>
                    <a:pt x="947" y="51"/>
                    <a:pt x="937" y="51"/>
                  </a:cubicBezTo>
                  <a:cubicBezTo>
                    <a:pt x="928" y="51"/>
                    <a:pt x="915" y="57"/>
                    <a:pt x="903" y="70"/>
                  </a:cubicBezTo>
                  <a:cubicBezTo>
                    <a:pt x="777" y="195"/>
                    <a:pt x="802" y="395"/>
                    <a:pt x="878" y="546"/>
                  </a:cubicBezTo>
                  <a:cubicBezTo>
                    <a:pt x="928" y="721"/>
                    <a:pt x="1003" y="897"/>
                    <a:pt x="1153" y="972"/>
                  </a:cubicBezTo>
                  <a:cubicBezTo>
                    <a:pt x="1153" y="997"/>
                    <a:pt x="1153" y="997"/>
                    <a:pt x="1153" y="1022"/>
                  </a:cubicBezTo>
                  <a:cubicBezTo>
                    <a:pt x="1078" y="1172"/>
                    <a:pt x="928" y="1323"/>
                    <a:pt x="777" y="1373"/>
                  </a:cubicBezTo>
                  <a:cubicBezTo>
                    <a:pt x="727" y="1298"/>
                    <a:pt x="677" y="1223"/>
                    <a:pt x="627" y="1147"/>
                  </a:cubicBezTo>
                  <a:cubicBezTo>
                    <a:pt x="502" y="997"/>
                    <a:pt x="376" y="822"/>
                    <a:pt x="201" y="746"/>
                  </a:cubicBezTo>
                  <a:cubicBezTo>
                    <a:pt x="176" y="738"/>
                    <a:pt x="148" y="732"/>
                    <a:pt x="121" y="732"/>
                  </a:cubicBezTo>
                  <a:cubicBezTo>
                    <a:pt x="67" y="732"/>
                    <a:pt x="17" y="755"/>
                    <a:pt x="0" y="822"/>
                  </a:cubicBezTo>
                  <a:cubicBezTo>
                    <a:pt x="0" y="897"/>
                    <a:pt x="0" y="972"/>
                    <a:pt x="25" y="1047"/>
                  </a:cubicBezTo>
                  <a:cubicBezTo>
                    <a:pt x="51" y="1197"/>
                    <a:pt x="176" y="1323"/>
                    <a:pt x="301" y="1398"/>
                  </a:cubicBezTo>
                  <a:cubicBezTo>
                    <a:pt x="395" y="1454"/>
                    <a:pt x="503" y="1483"/>
                    <a:pt x="604" y="1483"/>
                  </a:cubicBezTo>
                  <a:cubicBezTo>
                    <a:pt x="638" y="1483"/>
                    <a:pt x="671" y="1479"/>
                    <a:pt x="702" y="1473"/>
                  </a:cubicBezTo>
                  <a:cubicBezTo>
                    <a:pt x="752" y="1573"/>
                    <a:pt x="802" y="1674"/>
                    <a:pt x="827" y="1774"/>
                  </a:cubicBezTo>
                  <a:cubicBezTo>
                    <a:pt x="978" y="2150"/>
                    <a:pt x="1028" y="2551"/>
                    <a:pt x="1003" y="2952"/>
                  </a:cubicBezTo>
                  <a:cubicBezTo>
                    <a:pt x="1003" y="2977"/>
                    <a:pt x="1022" y="2989"/>
                    <a:pt x="1041" y="2989"/>
                  </a:cubicBezTo>
                  <a:cubicBezTo>
                    <a:pt x="1059" y="2989"/>
                    <a:pt x="1078" y="2977"/>
                    <a:pt x="1078" y="2952"/>
                  </a:cubicBezTo>
                  <a:cubicBezTo>
                    <a:pt x="1153" y="2526"/>
                    <a:pt x="1078" y="2100"/>
                    <a:pt x="928" y="1699"/>
                  </a:cubicBezTo>
                  <a:cubicBezTo>
                    <a:pt x="903" y="1624"/>
                    <a:pt x="853" y="1523"/>
                    <a:pt x="802" y="1448"/>
                  </a:cubicBezTo>
                  <a:cubicBezTo>
                    <a:pt x="953" y="1398"/>
                    <a:pt x="1078" y="1323"/>
                    <a:pt x="1178" y="1197"/>
                  </a:cubicBezTo>
                  <a:cubicBezTo>
                    <a:pt x="1203" y="1122"/>
                    <a:pt x="1229" y="1072"/>
                    <a:pt x="1254" y="997"/>
                  </a:cubicBezTo>
                  <a:cubicBezTo>
                    <a:pt x="1279" y="1022"/>
                    <a:pt x="1279" y="1022"/>
                    <a:pt x="1304" y="1022"/>
                  </a:cubicBezTo>
                  <a:cubicBezTo>
                    <a:pt x="1404" y="1022"/>
                    <a:pt x="1479" y="997"/>
                    <a:pt x="1529" y="947"/>
                  </a:cubicBezTo>
                  <a:cubicBezTo>
                    <a:pt x="1554" y="972"/>
                    <a:pt x="1554" y="1022"/>
                    <a:pt x="1554" y="1072"/>
                  </a:cubicBezTo>
                  <a:cubicBezTo>
                    <a:pt x="1680" y="1498"/>
                    <a:pt x="1855" y="1924"/>
                    <a:pt x="2056" y="2350"/>
                  </a:cubicBezTo>
                  <a:cubicBezTo>
                    <a:pt x="2063" y="2364"/>
                    <a:pt x="2077" y="2371"/>
                    <a:pt x="2094" y="2371"/>
                  </a:cubicBezTo>
                  <a:cubicBezTo>
                    <a:pt x="2137" y="2371"/>
                    <a:pt x="2192" y="2329"/>
                    <a:pt x="2156" y="2275"/>
                  </a:cubicBezTo>
                  <a:cubicBezTo>
                    <a:pt x="1980" y="1924"/>
                    <a:pt x="1830" y="1523"/>
                    <a:pt x="1705" y="1122"/>
                  </a:cubicBezTo>
                  <a:cubicBezTo>
                    <a:pt x="1680" y="1022"/>
                    <a:pt x="1655" y="947"/>
                    <a:pt x="1630" y="847"/>
                  </a:cubicBezTo>
                  <a:cubicBezTo>
                    <a:pt x="1655" y="771"/>
                    <a:pt x="1705" y="696"/>
                    <a:pt x="1705" y="621"/>
                  </a:cubicBezTo>
                  <a:cubicBezTo>
                    <a:pt x="1755" y="421"/>
                    <a:pt x="1730" y="195"/>
                    <a:pt x="1604" y="20"/>
                  </a:cubicBezTo>
                  <a:cubicBezTo>
                    <a:pt x="1592" y="7"/>
                    <a:pt x="1579" y="1"/>
                    <a:pt x="1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5"/>
            <p:cNvSpPr/>
            <p:nvPr/>
          </p:nvSpPr>
          <p:spPr>
            <a:xfrm>
              <a:off x="3022295" y="2698724"/>
              <a:ext cx="117009" cy="110206"/>
            </a:xfrm>
            <a:custGeom>
              <a:rect b="b" l="l" r="r" t="t"/>
              <a:pathLst>
                <a:path extrusionOk="0" h="1960" w="2081">
                  <a:moveTo>
                    <a:pt x="1529" y="1"/>
                  </a:moveTo>
                  <a:lnTo>
                    <a:pt x="0" y="703"/>
                  </a:lnTo>
                  <a:lnTo>
                    <a:pt x="351" y="1480"/>
                  </a:lnTo>
                  <a:cubicBezTo>
                    <a:pt x="498" y="1773"/>
                    <a:pt x="806" y="1959"/>
                    <a:pt x="1128" y="1959"/>
                  </a:cubicBezTo>
                  <a:cubicBezTo>
                    <a:pt x="1245" y="1959"/>
                    <a:pt x="1365" y="1934"/>
                    <a:pt x="1479" y="1881"/>
                  </a:cubicBezTo>
                  <a:cubicBezTo>
                    <a:pt x="1880" y="1680"/>
                    <a:pt x="2081" y="1179"/>
                    <a:pt x="1880" y="778"/>
                  </a:cubicBezTo>
                  <a:lnTo>
                    <a:pt x="152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5"/>
            <p:cNvSpPr/>
            <p:nvPr/>
          </p:nvSpPr>
          <p:spPr>
            <a:xfrm>
              <a:off x="3087128" y="2841153"/>
              <a:ext cx="207198" cy="180715"/>
            </a:xfrm>
            <a:custGeom>
              <a:rect b="b" l="l" r="r" t="t"/>
              <a:pathLst>
                <a:path extrusionOk="0" h="3214" w="3685">
                  <a:moveTo>
                    <a:pt x="1846" y="0"/>
                  </a:moveTo>
                  <a:cubicBezTo>
                    <a:pt x="1310" y="0"/>
                    <a:pt x="784" y="266"/>
                    <a:pt x="477" y="751"/>
                  </a:cubicBezTo>
                  <a:cubicBezTo>
                    <a:pt x="0" y="1503"/>
                    <a:pt x="226" y="2480"/>
                    <a:pt x="978" y="2957"/>
                  </a:cubicBezTo>
                  <a:cubicBezTo>
                    <a:pt x="1252" y="3130"/>
                    <a:pt x="1559" y="3214"/>
                    <a:pt x="1861" y="3214"/>
                  </a:cubicBezTo>
                  <a:cubicBezTo>
                    <a:pt x="2390" y="3214"/>
                    <a:pt x="2906" y="2959"/>
                    <a:pt x="3208" y="2480"/>
                  </a:cubicBezTo>
                  <a:cubicBezTo>
                    <a:pt x="3685" y="1729"/>
                    <a:pt x="3459" y="726"/>
                    <a:pt x="2707" y="250"/>
                  </a:cubicBezTo>
                  <a:cubicBezTo>
                    <a:pt x="2440" y="81"/>
                    <a:pt x="2142" y="0"/>
                    <a:pt x="1846" y="0"/>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5"/>
            <p:cNvSpPr/>
            <p:nvPr/>
          </p:nvSpPr>
          <p:spPr>
            <a:xfrm>
              <a:off x="3116705" y="2908347"/>
              <a:ext cx="118415" cy="110093"/>
            </a:xfrm>
            <a:custGeom>
              <a:rect b="b" l="l" r="r" t="t"/>
              <a:pathLst>
                <a:path extrusionOk="0" h="1958" w="2106">
                  <a:moveTo>
                    <a:pt x="978" y="89"/>
                  </a:moveTo>
                  <a:cubicBezTo>
                    <a:pt x="984" y="89"/>
                    <a:pt x="991" y="95"/>
                    <a:pt x="1003" y="107"/>
                  </a:cubicBezTo>
                  <a:cubicBezTo>
                    <a:pt x="1003" y="133"/>
                    <a:pt x="1003" y="183"/>
                    <a:pt x="1003" y="208"/>
                  </a:cubicBezTo>
                  <a:cubicBezTo>
                    <a:pt x="1003" y="333"/>
                    <a:pt x="953" y="458"/>
                    <a:pt x="903" y="559"/>
                  </a:cubicBezTo>
                  <a:cubicBezTo>
                    <a:pt x="878" y="584"/>
                    <a:pt x="878" y="609"/>
                    <a:pt x="853" y="634"/>
                  </a:cubicBezTo>
                  <a:cubicBezTo>
                    <a:pt x="828" y="584"/>
                    <a:pt x="803" y="534"/>
                    <a:pt x="803" y="483"/>
                  </a:cubicBezTo>
                  <a:cubicBezTo>
                    <a:pt x="778" y="383"/>
                    <a:pt x="803" y="283"/>
                    <a:pt x="853" y="208"/>
                  </a:cubicBezTo>
                  <a:cubicBezTo>
                    <a:pt x="878" y="158"/>
                    <a:pt x="903" y="133"/>
                    <a:pt x="953" y="107"/>
                  </a:cubicBezTo>
                  <a:cubicBezTo>
                    <a:pt x="966" y="95"/>
                    <a:pt x="972" y="89"/>
                    <a:pt x="978" y="89"/>
                  </a:cubicBezTo>
                  <a:close/>
                  <a:moveTo>
                    <a:pt x="1755" y="308"/>
                  </a:moveTo>
                  <a:cubicBezTo>
                    <a:pt x="1705" y="508"/>
                    <a:pt x="1580" y="709"/>
                    <a:pt x="1379" y="759"/>
                  </a:cubicBezTo>
                  <a:cubicBezTo>
                    <a:pt x="1379" y="659"/>
                    <a:pt x="1454" y="559"/>
                    <a:pt x="1504" y="483"/>
                  </a:cubicBezTo>
                  <a:cubicBezTo>
                    <a:pt x="1555" y="408"/>
                    <a:pt x="1655" y="308"/>
                    <a:pt x="1755" y="308"/>
                  </a:cubicBezTo>
                  <a:close/>
                  <a:moveTo>
                    <a:pt x="2031" y="684"/>
                  </a:moveTo>
                  <a:cubicBezTo>
                    <a:pt x="1981" y="784"/>
                    <a:pt x="1880" y="859"/>
                    <a:pt x="1780" y="909"/>
                  </a:cubicBezTo>
                  <a:cubicBezTo>
                    <a:pt x="1755" y="935"/>
                    <a:pt x="1705" y="935"/>
                    <a:pt x="1680" y="960"/>
                  </a:cubicBezTo>
                  <a:cubicBezTo>
                    <a:pt x="1705" y="909"/>
                    <a:pt x="1730" y="884"/>
                    <a:pt x="1755" y="859"/>
                  </a:cubicBezTo>
                  <a:cubicBezTo>
                    <a:pt x="1830" y="784"/>
                    <a:pt x="1930" y="684"/>
                    <a:pt x="2031" y="684"/>
                  </a:cubicBezTo>
                  <a:close/>
                  <a:moveTo>
                    <a:pt x="990" y="1"/>
                  </a:moveTo>
                  <a:cubicBezTo>
                    <a:pt x="979" y="1"/>
                    <a:pt x="967" y="3"/>
                    <a:pt x="953" y="7"/>
                  </a:cubicBezTo>
                  <a:cubicBezTo>
                    <a:pt x="903" y="7"/>
                    <a:pt x="853" y="57"/>
                    <a:pt x="828" y="107"/>
                  </a:cubicBezTo>
                  <a:cubicBezTo>
                    <a:pt x="753" y="183"/>
                    <a:pt x="702" y="308"/>
                    <a:pt x="702" y="433"/>
                  </a:cubicBezTo>
                  <a:cubicBezTo>
                    <a:pt x="727" y="534"/>
                    <a:pt x="753" y="634"/>
                    <a:pt x="828" y="709"/>
                  </a:cubicBezTo>
                  <a:cubicBezTo>
                    <a:pt x="778" y="759"/>
                    <a:pt x="753" y="834"/>
                    <a:pt x="702" y="909"/>
                  </a:cubicBezTo>
                  <a:cubicBezTo>
                    <a:pt x="527" y="1135"/>
                    <a:pt x="276" y="1336"/>
                    <a:pt x="26" y="1486"/>
                  </a:cubicBezTo>
                  <a:cubicBezTo>
                    <a:pt x="1" y="1511"/>
                    <a:pt x="26" y="1536"/>
                    <a:pt x="51" y="1536"/>
                  </a:cubicBezTo>
                  <a:cubicBezTo>
                    <a:pt x="352" y="1411"/>
                    <a:pt x="602" y="1185"/>
                    <a:pt x="778" y="935"/>
                  </a:cubicBezTo>
                  <a:cubicBezTo>
                    <a:pt x="828" y="884"/>
                    <a:pt x="853" y="809"/>
                    <a:pt x="878" y="759"/>
                  </a:cubicBezTo>
                  <a:cubicBezTo>
                    <a:pt x="978" y="834"/>
                    <a:pt x="1078" y="859"/>
                    <a:pt x="1204" y="884"/>
                  </a:cubicBezTo>
                  <a:cubicBezTo>
                    <a:pt x="1254" y="884"/>
                    <a:pt x="1304" y="859"/>
                    <a:pt x="1354" y="859"/>
                  </a:cubicBezTo>
                  <a:cubicBezTo>
                    <a:pt x="1354" y="859"/>
                    <a:pt x="1354" y="884"/>
                    <a:pt x="1354" y="884"/>
                  </a:cubicBezTo>
                  <a:cubicBezTo>
                    <a:pt x="1379" y="960"/>
                    <a:pt x="1429" y="985"/>
                    <a:pt x="1504" y="1010"/>
                  </a:cubicBezTo>
                  <a:cubicBezTo>
                    <a:pt x="1479" y="1035"/>
                    <a:pt x="1454" y="1060"/>
                    <a:pt x="1429" y="1085"/>
                  </a:cubicBezTo>
                  <a:cubicBezTo>
                    <a:pt x="1204" y="1336"/>
                    <a:pt x="1003" y="1611"/>
                    <a:pt x="828" y="1887"/>
                  </a:cubicBezTo>
                  <a:cubicBezTo>
                    <a:pt x="810" y="1922"/>
                    <a:pt x="842" y="1958"/>
                    <a:pt x="872" y="1958"/>
                  </a:cubicBezTo>
                  <a:cubicBezTo>
                    <a:pt x="884" y="1958"/>
                    <a:pt x="896" y="1952"/>
                    <a:pt x="903" y="1937"/>
                  </a:cubicBezTo>
                  <a:cubicBezTo>
                    <a:pt x="1078" y="1686"/>
                    <a:pt x="1254" y="1411"/>
                    <a:pt x="1454" y="1185"/>
                  </a:cubicBezTo>
                  <a:cubicBezTo>
                    <a:pt x="1504" y="1135"/>
                    <a:pt x="1555" y="1085"/>
                    <a:pt x="1605" y="1010"/>
                  </a:cubicBezTo>
                  <a:cubicBezTo>
                    <a:pt x="1655" y="1010"/>
                    <a:pt x="1730" y="1010"/>
                    <a:pt x="1780" y="985"/>
                  </a:cubicBezTo>
                  <a:cubicBezTo>
                    <a:pt x="1930" y="935"/>
                    <a:pt x="2056" y="809"/>
                    <a:pt x="2106" y="684"/>
                  </a:cubicBezTo>
                  <a:cubicBezTo>
                    <a:pt x="2106" y="659"/>
                    <a:pt x="2106" y="634"/>
                    <a:pt x="2081" y="634"/>
                  </a:cubicBezTo>
                  <a:cubicBezTo>
                    <a:pt x="2063" y="629"/>
                    <a:pt x="2045" y="627"/>
                    <a:pt x="2028" y="627"/>
                  </a:cubicBezTo>
                  <a:cubicBezTo>
                    <a:pt x="1945" y="627"/>
                    <a:pt x="1863" y="672"/>
                    <a:pt x="1780" y="734"/>
                  </a:cubicBezTo>
                  <a:cubicBezTo>
                    <a:pt x="1705" y="784"/>
                    <a:pt x="1630" y="884"/>
                    <a:pt x="1555" y="960"/>
                  </a:cubicBezTo>
                  <a:cubicBezTo>
                    <a:pt x="1479" y="935"/>
                    <a:pt x="1429" y="909"/>
                    <a:pt x="1404" y="859"/>
                  </a:cubicBezTo>
                  <a:cubicBezTo>
                    <a:pt x="1404" y="859"/>
                    <a:pt x="1404" y="859"/>
                    <a:pt x="1404" y="834"/>
                  </a:cubicBezTo>
                  <a:cubicBezTo>
                    <a:pt x="1630" y="759"/>
                    <a:pt x="1780" y="534"/>
                    <a:pt x="1830" y="283"/>
                  </a:cubicBezTo>
                  <a:cubicBezTo>
                    <a:pt x="1830" y="283"/>
                    <a:pt x="1805" y="258"/>
                    <a:pt x="1805" y="258"/>
                  </a:cubicBezTo>
                  <a:cubicBezTo>
                    <a:pt x="1789" y="255"/>
                    <a:pt x="1774" y="254"/>
                    <a:pt x="1759" y="254"/>
                  </a:cubicBezTo>
                  <a:cubicBezTo>
                    <a:pt x="1634" y="254"/>
                    <a:pt x="1547" y="344"/>
                    <a:pt x="1479" y="433"/>
                  </a:cubicBezTo>
                  <a:cubicBezTo>
                    <a:pt x="1404" y="534"/>
                    <a:pt x="1329" y="659"/>
                    <a:pt x="1329" y="784"/>
                  </a:cubicBezTo>
                  <a:lnTo>
                    <a:pt x="1304" y="784"/>
                  </a:lnTo>
                  <a:cubicBezTo>
                    <a:pt x="1273" y="790"/>
                    <a:pt x="1240" y="794"/>
                    <a:pt x="1206" y="794"/>
                  </a:cubicBezTo>
                  <a:cubicBezTo>
                    <a:pt x="1107" y="794"/>
                    <a:pt x="1003" y="765"/>
                    <a:pt x="928" y="709"/>
                  </a:cubicBezTo>
                  <a:cubicBezTo>
                    <a:pt x="953" y="634"/>
                    <a:pt x="978" y="584"/>
                    <a:pt x="1003" y="508"/>
                  </a:cubicBezTo>
                  <a:cubicBezTo>
                    <a:pt x="1053" y="383"/>
                    <a:pt x="1103" y="233"/>
                    <a:pt x="1078" y="82"/>
                  </a:cubicBezTo>
                  <a:cubicBezTo>
                    <a:pt x="1058" y="41"/>
                    <a:pt x="1037" y="1"/>
                    <a:pt x="9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5"/>
            <p:cNvSpPr/>
            <p:nvPr/>
          </p:nvSpPr>
          <p:spPr>
            <a:xfrm>
              <a:off x="3087128" y="2982007"/>
              <a:ext cx="88839" cy="84229"/>
            </a:xfrm>
            <a:custGeom>
              <a:rect b="b" l="l" r="r" t="t"/>
              <a:pathLst>
                <a:path extrusionOk="0" h="1498" w="1580">
                  <a:moveTo>
                    <a:pt x="527" y="0"/>
                  </a:moveTo>
                  <a:lnTo>
                    <a:pt x="201" y="552"/>
                  </a:lnTo>
                  <a:cubicBezTo>
                    <a:pt x="0" y="828"/>
                    <a:pt x="101" y="1229"/>
                    <a:pt x="376" y="1404"/>
                  </a:cubicBezTo>
                  <a:cubicBezTo>
                    <a:pt x="483" y="1467"/>
                    <a:pt x="603" y="1497"/>
                    <a:pt x="721" y="1497"/>
                  </a:cubicBezTo>
                  <a:cubicBezTo>
                    <a:pt x="934" y="1497"/>
                    <a:pt x="1141" y="1397"/>
                    <a:pt x="1253" y="1204"/>
                  </a:cubicBezTo>
                  <a:lnTo>
                    <a:pt x="1579" y="677"/>
                  </a:lnTo>
                  <a:lnTo>
                    <a:pt x="5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grpSp>
        <p:nvGrpSpPr>
          <p:cNvPr id="1016" name="Google Shape;1016;p16"/>
          <p:cNvGrpSpPr/>
          <p:nvPr/>
        </p:nvGrpSpPr>
        <p:grpSpPr>
          <a:xfrm>
            <a:off x="5142833" y="3559588"/>
            <a:ext cx="2199958" cy="1050460"/>
            <a:chOff x="4282725" y="3688725"/>
            <a:chExt cx="1929449" cy="921294"/>
          </a:xfrm>
        </p:grpSpPr>
        <p:sp>
          <p:nvSpPr>
            <p:cNvPr id="1017" name="Google Shape;1017;p16"/>
            <p:cNvSpPr/>
            <p:nvPr/>
          </p:nvSpPr>
          <p:spPr>
            <a:xfrm>
              <a:off x="4518215" y="4133594"/>
              <a:ext cx="409118" cy="200802"/>
            </a:xfrm>
            <a:custGeom>
              <a:rect b="b" l="l" r="r" t="t"/>
              <a:pathLst>
                <a:path extrusionOk="0" h="4638" w="9449">
                  <a:moveTo>
                    <a:pt x="552" y="1"/>
                  </a:moveTo>
                  <a:cubicBezTo>
                    <a:pt x="1178" y="1254"/>
                    <a:pt x="0" y="1680"/>
                    <a:pt x="0" y="1680"/>
                  </a:cubicBezTo>
                  <a:lnTo>
                    <a:pt x="8897" y="4638"/>
                  </a:lnTo>
                  <a:cubicBezTo>
                    <a:pt x="8622" y="3610"/>
                    <a:pt x="9449" y="2958"/>
                    <a:pt x="9449" y="2958"/>
                  </a:cubicBezTo>
                  <a:lnTo>
                    <a:pt x="55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6"/>
            <p:cNvSpPr/>
            <p:nvPr/>
          </p:nvSpPr>
          <p:spPr>
            <a:xfrm>
              <a:off x="4640831" y="3764667"/>
              <a:ext cx="409118" cy="200802"/>
            </a:xfrm>
            <a:custGeom>
              <a:rect b="b" l="l" r="r" t="t"/>
              <a:pathLst>
                <a:path extrusionOk="0" h="4638" w="9449">
                  <a:moveTo>
                    <a:pt x="577" y="1"/>
                  </a:moveTo>
                  <a:lnTo>
                    <a:pt x="577" y="1"/>
                  </a:lnTo>
                  <a:cubicBezTo>
                    <a:pt x="827" y="1028"/>
                    <a:pt x="0" y="1680"/>
                    <a:pt x="0" y="1680"/>
                  </a:cubicBezTo>
                  <a:lnTo>
                    <a:pt x="8898" y="4637"/>
                  </a:lnTo>
                  <a:cubicBezTo>
                    <a:pt x="8271" y="3384"/>
                    <a:pt x="9449" y="2958"/>
                    <a:pt x="9449" y="2958"/>
                  </a:cubicBezTo>
                  <a:lnTo>
                    <a:pt x="57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6"/>
            <p:cNvSpPr/>
            <p:nvPr/>
          </p:nvSpPr>
          <p:spPr>
            <a:xfrm>
              <a:off x="4440065" y="4195031"/>
              <a:ext cx="517665" cy="215306"/>
            </a:xfrm>
            <a:custGeom>
              <a:rect b="b" l="l" r="r" t="t"/>
              <a:pathLst>
                <a:path extrusionOk="0" h="4973" w="11956">
                  <a:moveTo>
                    <a:pt x="941" y="1"/>
                  </a:moveTo>
                  <a:cubicBezTo>
                    <a:pt x="603" y="1"/>
                    <a:pt x="303" y="211"/>
                    <a:pt x="201" y="537"/>
                  </a:cubicBezTo>
                  <a:lnTo>
                    <a:pt x="1" y="1088"/>
                  </a:lnTo>
                  <a:lnTo>
                    <a:pt x="11655" y="4973"/>
                  </a:lnTo>
                  <a:lnTo>
                    <a:pt x="11830" y="4397"/>
                  </a:lnTo>
                  <a:cubicBezTo>
                    <a:pt x="11956" y="3996"/>
                    <a:pt x="11755" y="3569"/>
                    <a:pt x="11329" y="3419"/>
                  </a:cubicBezTo>
                  <a:lnTo>
                    <a:pt x="1179" y="36"/>
                  </a:lnTo>
                  <a:cubicBezTo>
                    <a:pt x="1099" y="12"/>
                    <a:pt x="1019" y="1"/>
                    <a:pt x="94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6"/>
            <p:cNvSpPr/>
            <p:nvPr/>
          </p:nvSpPr>
          <p:spPr>
            <a:xfrm>
              <a:off x="4525792" y="4158575"/>
              <a:ext cx="393964" cy="150320"/>
            </a:xfrm>
            <a:custGeom>
              <a:rect b="b" l="l" r="r" t="t"/>
              <a:pathLst>
                <a:path extrusionOk="0" h="3472" w="9099">
                  <a:moveTo>
                    <a:pt x="381" y="0"/>
                  </a:moveTo>
                  <a:cubicBezTo>
                    <a:pt x="243" y="0"/>
                    <a:pt x="109" y="96"/>
                    <a:pt x="51" y="251"/>
                  </a:cubicBezTo>
                  <a:cubicBezTo>
                    <a:pt x="1" y="426"/>
                    <a:pt x="101" y="627"/>
                    <a:pt x="276" y="677"/>
                  </a:cubicBezTo>
                  <a:lnTo>
                    <a:pt x="8597" y="3459"/>
                  </a:lnTo>
                  <a:cubicBezTo>
                    <a:pt x="8632" y="3468"/>
                    <a:pt x="8667" y="3472"/>
                    <a:pt x="8701" y="3472"/>
                  </a:cubicBezTo>
                  <a:cubicBezTo>
                    <a:pt x="8863" y="3472"/>
                    <a:pt x="9007" y="3378"/>
                    <a:pt x="9048" y="3233"/>
                  </a:cubicBezTo>
                  <a:cubicBezTo>
                    <a:pt x="9098" y="3058"/>
                    <a:pt x="8998" y="2858"/>
                    <a:pt x="8823" y="2807"/>
                  </a:cubicBezTo>
                  <a:lnTo>
                    <a:pt x="502" y="25"/>
                  </a:lnTo>
                  <a:cubicBezTo>
                    <a:pt x="462" y="9"/>
                    <a:pt x="422"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6"/>
            <p:cNvSpPr/>
            <p:nvPr/>
          </p:nvSpPr>
          <p:spPr>
            <a:xfrm>
              <a:off x="4519297" y="4100515"/>
              <a:ext cx="440595" cy="165517"/>
            </a:xfrm>
            <a:custGeom>
              <a:rect b="b" l="l" r="r" t="t"/>
              <a:pathLst>
                <a:path extrusionOk="0" h="3823" w="10176">
                  <a:moveTo>
                    <a:pt x="408" y="0"/>
                  </a:moveTo>
                  <a:cubicBezTo>
                    <a:pt x="261" y="0"/>
                    <a:pt x="117" y="94"/>
                    <a:pt x="75" y="239"/>
                  </a:cubicBezTo>
                  <a:cubicBezTo>
                    <a:pt x="0" y="414"/>
                    <a:pt x="101" y="615"/>
                    <a:pt x="276" y="690"/>
                  </a:cubicBezTo>
                  <a:lnTo>
                    <a:pt x="9675" y="3798"/>
                  </a:lnTo>
                  <a:cubicBezTo>
                    <a:pt x="9715" y="3815"/>
                    <a:pt x="9756" y="3823"/>
                    <a:pt x="9797" y="3823"/>
                  </a:cubicBezTo>
                  <a:cubicBezTo>
                    <a:pt x="9935" y="3823"/>
                    <a:pt x="10068" y="3732"/>
                    <a:pt x="10126" y="3597"/>
                  </a:cubicBezTo>
                  <a:cubicBezTo>
                    <a:pt x="10176" y="3397"/>
                    <a:pt x="10076" y="3221"/>
                    <a:pt x="9900" y="3146"/>
                  </a:cubicBezTo>
                  <a:lnTo>
                    <a:pt x="502" y="13"/>
                  </a:lnTo>
                  <a:cubicBezTo>
                    <a:pt x="471" y="4"/>
                    <a:pt x="440" y="0"/>
                    <a:pt x="4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6"/>
            <p:cNvSpPr/>
            <p:nvPr/>
          </p:nvSpPr>
          <p:spPr>
            <a:xfrm>
              <a:off x="4546401" y="3864508"/>
              <a:ext cx="475363" cy="370042"/>
            </a:xfrm>
            <a:custGeom>
              <a:rect b="b" l="l" r="r" t="t"/>
              <a:pathLst>
                <a:path extrusionOk="0" h="8547" w="10979">
                  <a:moveTo>
                    <a:pt x="1830" y="0"/>
                  </a:moveTo>
                  <a:lnTo>
                    <a:pt x="1" y="5514"/>
                  </a:lnTo>
                  <a:lnTo>
                    <a:pt x="9149" y="8547"/>
                  </a:lnTo>
                  <a:lnTo>
                    <a:pt x="10978" y="3033"/>
                  </a:lnTo>
                  <a:lnTo>
                    <a:pt x="183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6"/>
            <p:cNvSpPr/>
            <p:nvPr/>
          </p:nvSpPr>
          <p:spPr>
            <a:xfrm>
              <a:off x="4610437" y="3688725"/>
              <a:ext cx="517665" cy="215306"/>
            </a:xfrm>
            <a:custGeom>
              <a:rect b="b" l="l" r="r" t="t"/>
              <a:pathLst>
                <a:path extrusionOk="0" h="4973" w="11956">
                  <a:moveTo>
                    <a:pt x="326" y="0"/>
                  </a:moveTo>
                  <a:lnTo>
                    <a:pt x="126" y="577"/>
                  </a:lnTo>
                  <a:cubicBezTo>
                    <a:pt x="1" y="978"/>
                    <a:pt x="226" y="1404"/>
                    <a:pt x="627" y="1554"/>
                  </a:cubicBezTo>
                  <a:lnTo>
                    <a:pt x="10803" y="4938"/>
                  </a:lnTo>
                  <a:cubicBezTo>
                    <a:pt x="10878" y="4961"/>
                    <a:pt x="10955" y="4972"/>
                    <a:pt x="11031" y="4972"/>
                  </a:cubicBezTo>
                  <a:cubicBezTo>
                    <a:pt x="11361" y="4972"/>
                    <a:pt x="11678" y="4762"/>
                    <a:pt x="11780" y="4436"/>
                  </a:cubicBezTo>
                  <a:lnTo>
                    <a:pt x="11955" y="3885"/>
                  </a:lnTo>
                  <a:lnTo>
                    <a:pt x="3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6"/>
            <p:cNvSpPr/>
            <p:nvPr/>
          </p:nvSpPr>
          <p:spPr>
            <a:xfrm>
              <a:off x="4648408" y="3790168"/>
              <a:ext cx="395046" cy="150320"/>
            </a:xfrm>
            <a:custGeom>
              <a:rect b="b" l="l" r="r" t="t"/>
              <a:pathLst>
                <a:path extrusionOk="0" h="3472" w="9124">
                  <a:moveTo>
                    <a:pt x="409" y="0"/>
                  </a:moveTo>
                  <a:cubicBezTo>
                    <a:pt x="260" y="0"/>
                    <a:pt x="113" y="94"/>
                    <a:pt x="51" y="239"/>
                  </a:cubicBezTo>
                  <a:cubicBezTo>
                    <a:pt x="1" y="414"/>
                    <a:pt x="101" y="615"/>
                    <a:pt x="276" y="665"/>
                  </a:cubicBezTo>
                  <a:lnTo>
                    <a:pt x="8622" y="3447"/>
                  </a:lnTo>
                  <a:cubicBezTo>
                    <a:pt x="8662" y="3464"/>
                    <a:pt x="8703" y="3472"/>
                    <a:pt x="8743" y="3472"/>
                  </a:cubicBezTo>
                  <a:cubicBezTo>
                    <a:pt x="8880" y="3472"/>
                    <a:pt x="9010" y="3377"/>
                    <a:pt x="9048" y="3221"/>
                  </a:cubicBezTo>
                  <a:cubicBezTo>
                    <a:pt x="9124" y="3046"/>
                    <a:pt x="9023" y="2845"/>
                    <a:pt x="8823" y="2795"/>
                  </a:cubicBezTo>
                  <a:lnTo>
                    <a:pt x="502" y="13"/>
                  </a:lnTo>
                  <a:cubicBezTo>
                    <a:pt x="471" y="4"/>
                    <a:pt x="440" y="0"/>
                    <a:pt x="4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6"/>
            <p:cNvSpPr/>
            <p:nvPr/>
          </p:nvSpPr>
          <p:spPr>
            <a:xfrm>
              <a:off x="4608272" y="3833031"/>
              <a:ext cx="440595" cy="165517"/>
            </a:xfrm>
            <a:custGeom>
              <a:rect b="b" l="l" r="r" t="t"/>
              <a:pathLst>
                <a:path extrusionOk="0" h="3823" w="10176">
                  <a:moveTo>
                    <a:pt x="379" y="0"/>
                  </a:moveTo>
                  <a:cubicBezTo>
                    <a:pt x="242" y="0"/>
                    <a:pt x="114" y="91"/>
                    <a:pt x="76" y="226"/>
                  </a:cubicBezTo>
                  <a:cubicBezTo>
                    <a:pt x="0" y="427"/>
                    <a:pt x="101" y="602"/>
                    <a:pt x="301" y="677"/>
                  </a:cubicBezTo>
                  <a:lnTo>
                    <a:pt x="9675" y="3810"/>
                  </a:lnTo>
                  <a:cubicBezTo>
                    <a:pt x="9710" y="3819"/>
                    <a:pt x="9744" y="3823"/>
                    <a:pt x="9777" y="3823"/>
                  </a:cubicBezTo>
                  <a:cubicBezTo>
                    <a:pt x="9933" y="3823"/>
                    <a:pt x="10064" y="3729"/>
                    <a:pt x="10126" y="3585"/>
                  </a:cubicBezTo>
                  <a:cubicBezTo>
                    <a:pt x="10176" y="3409"/>
                    <a:pt x="10076" y="3209"/>
                    <a:pt x="9900" y="3133"/>
                  </a:cubicBezTo>
                  <a:lnTo>
                    <a:pt x="502" y="26"/>
                  </a:lnTo>
                  <a:cubicBezTo>
                    <a:pt x="461" y="8"/>
                    <a:pt x="420"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6"/>
            <p:cNvSpPr/>
            <p:nvPr/>
          </p:nvSpPr>
          <p:spPr>
            <a:xfrm>
              <a:off x="4951181" y="4011542"/>
              <a:ext cx="97679" cy="211626"/>
            </a:xfrm>
            <a:custGeom>
              <a:rect b="b" l="l" r="r" t="t"/>
              <a:pathLst>
                <a:path extrusionOk="0" h="4888" w="2256">
                  <a:moveTo>
                    <a:pt x="1827" y="0"/>
                  </a:moveTo>
                  <a:cubicBezTo>
                    <a:pt x="1658" y="0"/>
                    <a:pt x="1491" y="101"/>
                    <a:pt x="1429" y="289"/>
                  </a:cubicBezTo>
                  <a:lnTo>
                    <a:pt x="75" y="4349"/>
                  </a:lnTo>
                  <a:cubicBezTo>
                    <a:pt x="0" y="4574"/>
                    <a:pt x="101" y="4800"/>
                    <a:pt x="326" y="4875"/>
                  </a:cubicBezTo>
                  <a:cubicBezTo>
                    <a:pt x="360" y="4884"/>
                    <a:pt x="395" y="4888"/>
                    <a:pt x="429" y="4888"/>
                  </a:cubicBezTo>
                  <a:cubicBezTo>
                    <a:pt x="599" y="4888"/>
                    <a:pt x="765" y="4787"/>
                    <a:pt x="827" y="4599"/>
                  </a:cubicBezTo>
                  <a:lnTo>
                    <a:pt x="2181" y="539"/>
                  </a:lnTo>
                  <a:cubicBezTo>
                    <a:pt x="2256" y="314"/>
                    <a:pt x="2131" y="88"/>
                    <a:pt x="1930" y="13"/>
                  </a:cubicBezTo>
                  <a:cubicBezTo>
                    <a:pt x="1896" y="4"/>
                    <a:pt x="1862" y="0"/>
                    <a:pt x="18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6"/>
            <p:cNvSpPr/>
            <p:nvPr/>
          </p:nvSpPr>
          <p:spPr>
            <a:xfrm>
              <a:off x="4983740" y="4034878"/>
              <a:ext cx="134569" cy="190022"/>
            </a:xfrm>
            <a:custGeom>
              <a:rect b="b" l="l" r="r" t="t"/>
              <a:pathLst>
                <a:path extrusionOk="0" h="4389" w="3108">
                  <a:moveTo>
                    <a:pt x="1429" y="0"/>
                  </a:moveTo>
                  <a:lnTo>
                    <a:pt x="0" y="4286"/>
                  </a:lnTo>
                  <a:cubicBezTo>
                    <a:pt x="213" y="4355"/>
                    <a:pt x="430" y="4388"/>
                    <a:pt x="644" y="4388"/>
                  </a:cubicBezTo>
                  <a:cubicBezTo>
                    <a:pt x="1512" y="4388"/>
                    <a:pt x="2330" y="3842"/>
                    <a:pt x="2632" y="2958"/>
                  </a:cubicBezTo>
                  <a:lnTo>
                    <a:pt x="2732" y="2607"/>
                  </a:lnTo>
                  <a:cubicBezTo>
                    <a:pt x="3108" y="1529"/>
                    <a:pt x="2506" y="351"/>
                    <a:pt x="14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6"/>
            <p:cNvSpPr/>
            <p:nvPr/>
          </p:nvSpPr>
          <p:spPr>
            <a:xfrm>
              <a:off x="5075961" y="4107573"/>
              <a:ext cx="1136213" cy="438968"/>
            </a:xfrm>
            <a:custGeom>
              <a:rect b="b" l="l" r="r" t="t"/>
              <a:pathLst>
                <a:path extrusionOk="0" h="10139" w="26242">
                  <a:moveTo>
                    <a:pt x="702" y="0"/>
                  </a:moveTo>
                  <a:lnTo>
                    <a:pt x="0" y="2081"/>
                  </a:lnTo>
                  <a:lnTo>
                    <a:pt x="22532" y="10000"/>
                  </a:lnTo>
                  <a:cubicBezTo>
                    <a:pt x="22788" y="10094"/>
                    <a:pt x="23051" y="10139"/>
                    <a:pt x="23311" y="10139"/>
                  </a:cubicBezTo>
                  <a:cubicBezTo>
                    <a:pt x="23891" y="10139"/>
                    <a:pt x="24455" y="9915"/>
                    <a:pt x="24888" y="9499"/>
                  </a:cubicBezTo>
                  <a:cubicBezTo>
                    <a:pt x="24938" y="9474"/>
                    <a:pt x="24963" y="9424"/>
                    <a:pt x="25013" y="9399"/>
                  </a:cubicBezTo>
                  <a:cubicBezTo>
                    <a:pt x="26241" y="8096"/>
                    <a:pt x="25615" y="5965"/>
                    <a:pt x="23860" y="5539"/>
                  </a:cubicBezTo>
                  <a:lnTo>
                    <a:pt x="70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6"/>
            <p:cNvSpPr/>
            <p:nvPr/>
          </p:nvSpPr>
          <p:spPr>
            <a:xfrm>
              <a:off x="5106356" y="4144461"/>
              <a:ext cx="273510" cy="111485"/>
            </a:xfrm>
            <a:custGeom>
              <a:rect b="b" l="l" r="r" t="t"/>
              <a:pathLst>
                <a:path extrusionOk="0" h="2575" w="6317">
                  <a:moveTo>
                    <a:pt x="50" y="1"/>
                  </a:moveTo>
                  <a:cubicBezTo>
                    <a:pt x="0" y="1"/>
                    <a:pt x="0" y="51"/>
                    <a:pt x="50" y="51"/>
                  </a:cubicBezTo>
                  <a:cubicBezTo>
                    <a:pt x="1053" y="226"/>
                    <a:pt x="2080" y="377"/>
                    <a:pt x="3058" y="602"/>
                  </a:cubicBezTo>
                  <a:cubicBezTo>
                    <a:pt x="3960" y="828"/>
                    <a:pt x="4812" y="1128"/>
                    <a:pt x="5614" y="1580"/>
                  </a:cubicBezTo>
                  <a:cubicBezTo>
                    <a:pt x="5765" y="1680"/>
                    <a:pt x="6040" y="1780"/>
                    <a:pt x="6116" y="1981"/>
                  </a:cubicBezTo>
                  <a:cubicBezTo>
                    <a:pt x="6216" y="2206"/>
                    <a:pt x="5915" y="2256"/>
                    <a:pt x="5740" y="2306"/>
                  </a:cubicBezTo>
                  <a:cubicBezTo>
                    <a:pt x="5429" y="2355"/>
                    <a:pt x="5109" y="2394"/>
                    <a:pt x="4784" y="2394"/>
                  </a:cubicBezTo>
                  <a:cubicBezTo>
                    <a:pt x="4610" y="2394"/>
                    <a:pt x="4436" y="2383"/>
                    <a:pt x="4261" y="2356"/>
                  </a:cubicBezTo>
                  <a:cubicBezTo>
                    <a:pt x="3860" y="2281"/>
                    <a:pt x="3434" y="2131"/>
                    <a:pt x="3108" y="1880"/>
                  </a:cubicBezTo>
                  <a:cubicBezTo>
                    <a:pt x="2933" y="1755"/>
                    <a:pt x="2782" y="1605"/>
                    <a:pt x="2657" y="1429"/>
                  </a:cubicBezTo>
                  <a:cubicBezTo>
                    <a:pt x="2607" y="1354"/>
                    <a:pt x="2507" y="1229"/>
                    <a:pt x="2507" y="1128"/>
                  </a:cubicBezTo>
                  <a:cubicBezTo>
                    <a:pt x="2523" y="1062"/>
                    <a:pt x="2596" y="1050"/>
                    <a:pt x="2664" y="1050"/>
                  </a:cubicBezTo>
                  <a:cubicBezTo>
                    <a:pt x="2699" y="1050"/>
                    <a:pt x="2732" y="1053"/>
                    <a:pt x="2757" y="1053"/>
                  </a:cubicBezTo>
                  <a:cubicBezTo>
                    <a:pt x="3183" y="1078"/>
                    <a:pt x="3634" y="1204"/>
                    <a:pt x="4010" y="1404"/>
                  </a:cubicBezTo>
                  <a:cubicBezTo>
                    <a:pt x="4211" y="1504"/>
                    <a:pt x="4386" y="1630"/>
                    <a:pt x="4562" y="1780"/>
                  </a:cubicBezTo>
                  <a:cubicBezTo>
                    <a:pt x="4612" y="1830"/>
                    <a:pt x="4762" y="1981"/>
                    <a:pt x="4612" y="1981"/>
                  </a:cubicBezTo>
                  <a:cubicBezTo>
                    <a:pt x="4512" y="1981"/>
                    <a:pt x="4436" y="1955"/>
                    <a:pt x="4386" y="1905"/>
                  </a:cubicBezTo>
                  <a:cubicBezTo>
                    <a:pt x="4379" y="1902"/>
                    <a:pt x="4373" y="1900"/>
                    <a:pt x="4366" y="1900"/>
                  </a:cubicBezTo>
                  <a:cubicBezTo>
                    <a:pt x="4324" y="1900"/>
                    <a:pt x="4289" y="1962"/>
                    <a:pt x="4311" y="2006"/>
                  </a:cubicBezTo>
                  <a:cubicBezTo>
                    <a:pt x="4394" y="2055"/>
                    <a:pt x="4519" y="2126"/>
                    <a:pt x="4632" y="2126"/>
                  </a:cubicBezTo>
                  <a:cubicBezTo>
                    <a:pt x="4690" y="2126"/>
                    <a:pt x="4744" y="2107"/>
                    <a:pt x="4787" y="2056"/>
                  </a:cubicBezTo>
                  <a:cubicBezTo>
                    <a:pt x="4963" y="1855"/>
                    <a:pt x="4612" y="1605"/>
                    <a:pt x="4461" y="1504"/>
                  </a:cubicBezTo>
                  <a:cubicBezTo>
                    <a:pt x="4010" y="1153"/>
                    <a:pt x="3459" y="953"/>
                    <a:pt x="2908" y="878"/>
                  </a:cubicBezTo>
                  <a:cubicBezTo>
                    <a:pt x="2846" y="878"/>
                    <a:pt x="2777" y="873"/>
                    <a:pt x="2709" y="873"/>
                  </a:cubicBezTo>
                  <a:cubicBezTo>
                    <a:pt x="2556" y="873"/>
                    <a:pt x="2408" y="897"/>
                    <a:pt x="2356" y="1053"/>
                  </a:cubicBezTo>
                  <a:cubicBezTo>
                    <a:pt x="2281" y="1279"/>
                    <a:pt x="2456" y="1504"/>
                    <a:pt x="2607" y="1655"/>
                  </a:cubicBezTo>
                  <a:cubicBezTo>
                    <a:pt x="2908" y="2031"/>
                    <a:pt x="3334" y="2281"/>
                    <a:pt x="3810" y="2432"/>
                  </a:cubicBezTo>
                  <a:cubicBezTo>
                    <a:pt x="4124" y="2532"/>
                    <a:pt x="4446" y="2575"/>
                    <a:pt x="4772" y="2575"/>
                  </a:cubicBezTo>
                  <a:cubicBezTo>
                    <a:pt x="5018" y="2575"/>
                    <a:pt x="5266" y="2550"/>
                    <a:pt x="5514" y="2507"/>
                  </a:cubicBezTo>
                  <a:cubicBezTo>
                    <a:pt x="5715" y="2482"/>
                    <a:pt x="5990" y="2457"/>
                    <a:pt x="6166" y="2306"/>
                  </a:cubicBezTo>
                  <a:cubicBezTo>
                    <a:pt x="6316" y="2181"/>
                    <a:pt x="6316" y="1955"/>
                    <a:pt x="6191" y="1805"/>
                  </a:cubicBezTo>
                  <a:cubicBezTo>
                    <a:pt x="6040" y="1630"/>
                    <a:pt x="5790" y="1504"/>
                    <a:pt x="5564" y="1404"/>
                  </a:cubicBezTo>
                  <a:cubicBezTo>
                    <a:pt x="5339" y="1254"/>
                    <a:pt x="5088" y="1153"/>
                    <a:pt x="4837" y="1053"/>
                  </a:cubicBezTo>
                  <a:cubicBezTo>
                    <a:pt x="4336" y="828"/>
                    <a:pt x="3835" y="677"/>
                    <a:pt x="3309" y="527"/>
                  </a:cubicBezTo>
                  <a:cubicBezTo>
                    <a:pt x="2256" y="251"/>
                    <a:pt x="1153" y="101"/>
                    <a:pt x="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6"/>
            <p:cNvSpPr/>
            <p:nvPr/>
          </p:nvSpPr>
          <p:spPr>
            <a:xfrm>
              <a:off x="5400426" y="4178102"/>
              <a:ext cx="253940" cy="85897"/>
            </a:xfrm>
            <a:custGeom>
              <a:rect b="b" l="l" r="r" t="t"/>
              <a:pathLst>
                <a:path extrusionOk="0" h="1984" w="5865">
                  <a:moveTo>
                    <a:pt x="0" y="1"/>
                  </a:moveTo>
                  <a:lnTo>
                    <a:pt x="0" y="1"/>
                  </a:lnTo>
                  <a:cubicBezTo>
                    <a:pt x="276" y="276"/>
                    <a:pt x="577" y="527"/>
                    <a:pt x="877" y="752"/>
                  </a:cubicBezTo>
                  <a:cubicBezTo>
                    <a:pt x="1780" y="1454"/>
                    <a:pt x="2857" y="1980"/>
                    <a:pt x="4035" y="1980"/>
                  </a:cubicBezTo>
                  <a:cubicBezTo>
                    <a:pt x="4080" y="1983"/>
                    <a:pt x="4124" y="1984"/>
                    <a:pt x="4168" y="1984"/>
                  </a:cubicBezTo>
                  <a:cubicBezTo>
                    <a:pt x="4654" y="1984"/>
                    <a:pt x="5151" y="1859"/>
                    <a:pt x="5564" y="1630"/>
                  </a:cubicBezTo>
                  <a:cubicBezTo>
                    <a:pt x="5690" y="1554"/>
                    <a:pt x="5790" y="1479"/>
                    <a:pt x="5865" y="1404"/>
                  </a:cubicBezTo>
                  <a:lnTo>
                    <a:pt x="5639" y="1354"/>
                  </a:lnTo>
                  <a:cubicBezTo>
                    <a:pt x="5489" y="1429"/>
                    <a:pt x="5339" y="1504"/>
                    <a:pt x="5188" y="1579"/>
                  </a:cubicBezTo>
                  <a:cubicBezTo>
                    <a:pt x="4827" y="1715"/>
                    <a:pt x="4447" y="1775"/>
                    <a:pt x="4065" y="1775"/>
                  </a:cubicBezTo>
                  <a:cubicBezTo>
                    <a:pt x="3385" y="1775"/>
                    <a:pt x="2699" y="1584"/>
                    <a:pt x="2106" y="1279"/>
                  </a:cubicBezTo>
                  <a:cubicBezTo>
                    <a:pt x="1479" y="978"/>
                    <a:pt x="953" y="552"/>
                    <a:pt x="451" y="101"/>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6"/>
            <p:cNvSpPr/>
            <p:nvPr/>
          </p:nvSpPr>
          <p:spPr>
            <a:xfrm>
              <a:off x="5415623" y="4308770"/>
              <a:ext cx="255022" cy="98323"/>
            </a:xfrm>
            <a:custGeom>
              <a:rect b="b" l="l" r="r" t="t"/>
              <a:pathLst>
                <a:path extrusionOk="0" h="2271" w="5890">
                  <a:moveTo>
                    <a:pt x="1308" y="0"/>
                  </a:moveTo>
                  <a:cubicBezTo>
                    <a:pt x="862" y="0"/>
                    <a:pt x="423" y="64"/>
                    <a:pt x="0" y="191"/>
                  </a:cubicBezTo>
                  <a:lnTo>
                    <a:pt x="226" y="266"/>
                  </a:lnTo>
                  <a:cubicBezTo>
                    <a:pt x="401" y="241"/>
                    <a:pt x="552" y="216"/>
                    <a:pt x="727" y="191"/>
                  </a:cubicBezTo>
                  <a:cubicBezTo>
                    <a:pt x="875" y="177"/>
                    <a:pt x="1023" y="170"/>
                    <a:pt x="1171" y="170"/>
                  </a:cubicBezTo>
                  <a:cubicBezTo>
                    <a:pt x="2344" y="170"/>
                    <a:pt x="3479" y="600"/>
                    <a:pt x="4436" y="1268"/>
                  </a:cubicBezTo>
                  <a:cubicBezTo>
                    <a:pt x="4787" y="1519"/>
                    <a:pt x="5113" y="1795"/>
                    <a:pt x="5439" y="2095"/>
                  </a:cubicBezTo>
                  <a:lnTo>
                    <a:pt x="5890" y="2271"/>
                  </a:lnTo>
                  <a:cubicBezTo>
                    <a:pt x="4912" y="1243"/>
                    <a:pt x="3734" y="416"/>
                    <a:pt x="2356" y="115"/>
                  </a:cubicBezTo>
                  <a:cubicBezTo>
                    <a:pt x="2005" y="39"/>
                    <a:pt x="1654" y="0"/>
                    <a:pt x="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6"/>
            <p:cNvSpPr/>
            <p:nvPr/>
          </p:nvSpPr>
          <p:spPr>
            <a:xfrm>
              <a:off x="5748747" y="4261664"/>
              <a:ext cx="180161" cy="235482"/>
            </a:xfrm>
            <a:custGeom>
              <a:rect b="b" l="l" r="r" t="t"/>
              <a:pathLst>
                <a:path extrusionOk="0" h="5439" w="4161">
                  <a:moveTo>
                    <a:pt x="0" y="0"/>
                  </a:moveTo>
                  <a:lnTo>
                    <a:pt x="0" y="0"/>
                  </a:lnTo>
                  <a:cubicBezTo>
                    <a:pt x="51" y="552"/>
                    <a:pt x="326" y="1103"/>
                    <a:pt x="677" y="1504"/>
                  </a:cubicBezTo>
                  <a:cubicBezTo>
                    <a:pt x="1228" y="2206"/>
                    <a:pt x="1980" y="2707"/>
                    <a:pt x="2607" y="3334"/>
                  </a:cubicBezTo>
                  <a:cubicBezTo>
                    <a:pt x="3183" y="3910"/>
                    <a:pt x="3609" y="4612"/>
                    <a:pt x="3910" y="5364"/>
                  </a:cubicBezTo>
                  <a:lnTo>
                    <a:pt x="4161" y="5439"/>
                  </a:lnTo>
                  <a:cubicBezTo>
                    <a:pt x="3835" y="4612"/>
                    <a:pt x="3384" y="3835"/>
                    <a:pt x="2732" y="3183"/>
                  </a:cubicBezTo>
                  <a:cubicBezTo>
                    <a:pt x="2131" y="2532"/>
                    <a:pt x="1354" y="2056"/>
                    <a:pt x="802" y="1354"/>
                  </a:cubicBezTo>
                  <a:cubicBezTo>
                    <a:pt x="502" y="978"/>
                    <a:pt x="276" y="527"/>
                    <a:pt x="201" y="25"/>
                  </a:cubicBez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6"/>
            <p:cNvSpPr/>
            <p:nvPr/>
          </p:nvSpPr>
          <p:spPr>
            <a:xfrm>
              <a:off x="5942975" y="4308337"/>
              <a:ext cx="160634" cy="237646"/>
            </a:xfrm>
            <a:custGeom>
              <a:rect b="b" l="l" r="r" t="t"/>
              <a:pathLst>
                <a:path extrusionOk="0" h="5489" w="3710">
                  <a:moveTo>
                    <a:pt x="1" y="0"/>
                  </a:moveTo>
                  <a:lnTo>
                    <a:pt x="1" y="0"/>
                  </a:lnTo>
                  <a:cubicBezTo>
                    <a:pt x="201" y="401"/>
                    <a:pt x="552" y="752"/>
                    <a:pt x="903" y="1028"/>
                  </a:cubicBezTo>
                  <a:cubicBezTo>
                    <a:pt x="1179" y="1278"/>
                    <a:pt x="1479" y="1479"/>
                    <a:pt x="1780" y="1729"/>
                  </a:cubicBezTo>
                  <a:cubicBezTo>
                    <a:pt x="2006" y="1955"/>
                    <a:pt x="2231" y="2206"/>
                    <a:pt x="2432" y="2481"/>
                  </a:cubicBezTo>
                  <a:cubicBezTo>
                    <a:pt x="2833" y="3033"/>
                    <a:pt x="3108" y="3659"/>
                    <a:pt x="3284" y="4311"/>
                  </a:cubicBezTo>
                  <a:cubicBezTo>
                    <a:pt x="3384" y="4712"/>
                    <a:pt x="3459" y="5088"/>
                    <a:pt x="3484" y="5489"/>
                  </a:cubicBezTo>
                  <a:cubicBezTo>
                    <a:pt x="3560" y="5489"/>
                    <a:pt x="3635" y="5464"/>
                    <a:pt x="3710" y="5464"/>
                  </a:cubicBezTo>
                  <a:cubicBezTo>
                    <a:pt x="3610" y="4336"/>
                    <a:pt x="3284" y="3208"/>
                    <a:pt x="2582" y="2306"/>
                  </a:cubicBezTo>
                  <a:cubicBezTo>
                    <a:pt x="2382" y="2030"/>
                    <a:pt x="2156" y="1780"/>
                    <a:pt x="1905" y="1554"/>
                  </a:cubicBezTo>
                  <a:cubicBezTo>
                    <a:pt x="1630" y="1303"/>
                    <a:pt x="1329" y="1103"/>
                    <a:pt x="1028" y="877"/>
                  </a:cubicBezTo>
                  <a:cubicBezTo>
                    <a:pt x="753" y="652"/>
                    <a:pt x="427" y="376"/>
                    <a:pt x="226" y="50"/>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6"/>
            <p:cNvSpPr/>
            <p:nvPr/>
          </p:nvSpPr>
          <p:spPr>
            <a:xfrm>
              <a:off x="6120924" y="4352802"/>
              <a:ext cx="48883" cy="156295"/>
            </a:xfrm>
            <a:custGeom>
              <a:rect b="b" l="l" r="r" t="t"/>
              <a:pathLst>
                <a:path extrusionOk="0" h="3610" w="1129">
                  <a:moveTo>
                    <a:pt x="126" y="1"/>
                  </a:moveTo>
                  <a:cubicBezTo>
                    <a:pt x="101" y="76"/>
                    <a:pt x="101" y="151"/>
                    <a:pt x="76" y="226"/>
                  </a:cubicBezTo>
                  <a:cubicBezTo>
                    <a:pt x="1" y="878"/>
                    <a:pt x="1" y="1555"/>
                    <a:pt x="176" y="2206"/>
                  </a:cubicBezTo>
                  <a:cubicBezTo>
                    <a:pt x="327" y="2732"/>
                    <a:pt x="602" y="3209"/>
                    <a:pt x="978" y="3610"/>
                  </a:cubicBezTo>
                  <a:cubicBezTo>
                    <a:pt x="1029" y="3560"/>
                    <a:pt x="1079" y="3484"/>
                    <a:pt x="1129" y="3409"/>
                  </a:cubicBezTo>
                  <a:cubicBezTo>
                    <a:pt x="753" y="3008"/>
                    <a:pt x="477" y="2507"/>
                    <a:pt x="352" y="1930"/>
                  </a:cubicBezTo>
                  <a:cubicBezTo>
                    <a:pt x="227" y="1329"/>
                    <a:pt x="252" y="702"/>
                    <a:pt x="327" y="101"/>
                  </a:cubicBezTo>
                  <a:cubicBezTo>
                    <a:pt x="252" y="76"/>
                    <a:pt x="201" y="26"/>
                    <a:pt x="1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6"/>
            <p:cNvSpPr/>
            <p:nvPr/>
          </p:nvSpPr>
          <p:spPr>
            <a:xfrm>
              <a:off x="4282725" y="4429869"/>
              <a:ext cx="773770" cy="180150"/>
            </a:xfrm>
            <a:custGeom>
              <a:rect b="b" l="l" r="r" t="t"/>
              <a:pathLst>
                <a:path extrusionOk="0" h="4161" w="17871">
                  <a:moveTo>
                    <a:pt x="4136" y="0"/>
                  </a:moveTo>
                  <a:cubicBezTo>
                    <a:pt x="1855" y="0"/>
                    <a:pt x="1" y="1855"/>
                    <a:pt x="1" y="4135"/>
                  </a:cubicBezTo>
                  <a:lnTo>
                    <a:pt x="1" y="4161"/>
                  </a:lnTo>
                  <a:lnTo>
                    <a:pt x="17870" y="4161"/>
                  </a:lnTo>
                  <a:lnTo>
                    <a:pt x="17870" y="4135"/>
                  </a:lnTo>
                  <a:cubicBezTo>
                    <a:pt x="17870" y="1855"/>
                    <a:pt x="16016" y="0"/>
                    <a:pt x="137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6" name="Google Shape;1036;p16"/>
          <p:cNvSpPr txBox="1"/>
          <p:nvPr>
            <p:ph type="title"/>
          </p:nvPr>
        </p:nvSpPr>
        <p:spPr>
          <a:xfrm>
            <a:off x="1693305" y="1251868"/>
            <a:ext cx="4071900" cy="64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pt-BR"/>
              <a:t>ALUNOS</a:t>
            </a:r>
            <a:endParaRPr/>
          </a:p>
        </p:txBody>
      </p:sp>
      <p:sp>
        <p:nvSpPr>
          <p:cNvPr id="1037" name="Google Shape;1037;p16"/>
          <p:cNvSpPr txBox="1"/>
          <p:nvPr>
            <p:ph idx="2" type="title"/>
          </p:nvPr>
        </p:nvSpPr>
        <p:spPr>
          <a:xfrm>
            <a:off x="618274" y="931463"/>
            <a:ext cx="1194000" cy="73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pt-BR"/>
              <a:t>05.</a:t>
            </a:r>
            <a:endParaRPr/>
          </a:p>
        </p:txBody>
      </p:sp>
      <p:sp>
        <p:nvSpPr>
          <p:cNvPr id="1038" name="Google Shape;1038;p16"/>
          <p:cNvSpPr txBox="1"/>
          <p:nvPr>
            <p:ph idx="1" type="subTitle"/>
          </p:nvPr>
        </p:nvSpPr>
        <p:spPr>
          <a:xfrm>
            <a:off x="1111624" y="1952390"/>
            <a:ext cx="4071900" cy="242628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pt-BR"/>
              <a:t>BRUNO AUGUSTO ABREU DE CASTRO</a:t>
            </a:r>
            <a:br>
              <a:rPr lang="pt-BR"/>
            </a:br>
            <a:r>
              <a:rPr lang="pt-BR"/>
              <a:t>ELIANE OLIVEIRA PEREIRA DE SOUZA</a:t>
            </a:r>
            <a:br>
              <a:rPr lang="pt-BR"/>
            </a:br>
            <a:r>
              <a:rPr lang="pt-BR"/>
              <a:t>JADSON ARAÚJO NEVES DOS SANTOS</a:t>
            </a:r>
            <a:br>
              <a:rPr lang="pt-BR"/>
            </a:br>
            <a:r>
              <a:rPr lang="pt-BR"/>
              <a:t>JÚLIA VARGAS LARANGOTE RODRIGUES</a:t>
            </a:r>
            <a:br>
              <a:rPr lang="pt-BR"/>
            </a:br>
            <a:r>
              <a:rPr lang="pt-BR"/>
              <a:t>MAÍRA CONSUELO NASCIMENTO</a:t>
            </a:r>
            <a:br>
              <a:rPr lang="pt-BR"/>
            </a:br>
            <a:r>
              <a:rPr lang="pt-BR"/>
              <a:t>PATRÍCIA OLIVEIRA PEREIRA DE SOUZA</a:t>
            </a:r>
            <a:br>
              <a:rPr lang="pt-BR"/>
            </a:br>
            <a:r>
              <a:rPr lang="pt-BR"/>
              <a:t>PEDRO LUCAS PAES LANDIM MENEZES</a:t>
            </a:r>
            <a:br>
              <a:rPr lang="pt-BR"/>
            </a:br>
            <a:r>
              <a:rPr lang="pt-BR"/>
              <a:t>PEDRO PAULO DOMINGOS DE OLIVEIRA</a:t>
            </a:r>
            <a:br>
              <a:rPr lang="pt-BR"/>
            </a:br>
            <a:r>
              <a:rPr lang="pt-BR"/>
              <a:t>VITÓRIA CRISOSTOMO LELES</a:t>
            </a:r>
            <a:endParaRPr/>
          </a:p>
        </p:txBody>
      </p:sp>
      <p:grpSp>
        <p:nvGrpSpPr>
          <p:cNvPr id="1039" name="Google Shape;1039;p16"/>
          <p:cNvGrpSpPr/>
          <p:nvPr/>
        </p:nvGrpSpPr>
        <p:grpSpPr>
          <a:xfrm>
            <a:off x="6470858" y="2156139"/>
            <a:ext cx="2347977" cy="2448055"/>
            <a:chOff x="5346650" y="2363425"/>
            <a:chExt cx="1073950" cy="1119725"/>
          </a:xfrm>
        </p:grpSpPr>
        <p:sp>
          <p:nvSpPr>
            <p:cNvPr id="1040" name="Google Shape;1040;p16"/>
            <p:cNvSpPr/>
            <p:nvPr/>
          </p:nvSpPr>
          <p:spPr>
            <a:xfrm>
              <a:off x="5783350" y="2560425"/>
              <a:ext cx="295775" cy="232575"/>
            </a:xfrm>
            <a:custGeom>
              <a:rect b="b" l="l" r="r" t="t"/>
              <a:pathLst>
                <a:path extrusionOk="0" h="9303" w="11831">
                  <a:moveTo>
                    <a:pt x="2918" y="1"/>
                  </a:moveTo>
                  <a:cubicBezTo>
                    <a:pt x="1924" y="1"/>
                    <a:pt x="949" y="15"/>
                    <a:pt x="1" y="41"/>
                  </a:cubicBezTo>
                  <a:lnTo>
                    <a:pt x="452" y="7710"/>
                  </a:lnTo>
                  <a:cubicBezTo>
                    <a:pt x="452" y="7710"/>
                    <a:pt x="1789" y="9303"/>
                    <a:pt x="4455" y="9303"/>
                  </a:cubicBezTo>
                  <a:cubicBezTo>
                    <a:pt x="5788" y="9303"/>
                    <a:pt x="7453" y="8905"/>
                    <a:pt x="9450" y="7710"/>
                  </a:cubicBezTo>
                  <a:lnTo>
                    <a:pt x="9450" y="4276"/>
                  </a:lnTo>
                  <a:lnTo>
                    <a:pt x="11831" y="417"/>
                  </a:lnTo>
                  <a:cubicBezTo>
                    <a:pt x="8815" y="119"/>
                    <a:pt x="5786" y="1"/>
                    <a:pt x="2918" y="1"/>
                  </a:cubicBezTo>
                  <a:close/>
                </a:path>
              </a:pathLst>
            </a:custGeom>
            <a:solidFill>
              <a:srgbClr val="C984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6"/>
            <p:cNvSpPr/>
            <p:nvPr/>
          </p:nvSpPr>
          <p:spPr>
            <a:xfrm>
              <a:off x="5346650" y="2363425"/>
              <a:ext cx="121575" cy="141025"/>
            </a:xfrm>
            <a:custGeom>
              <a:rect b="b" l="l" r="r" t="t"/>
              <a:pathLst>
                <a:path extrusionOk="0" h="5641" w="4863">
                  <a:moveTo>
                    <a:pt x="3609" y="1"/>
                  </a:moveTo>
                  <a:cubicBezTo>
                    <a:pt x="3609" y="1"/>
                    <a:pt x="0" y="602"/>
                    <a:pt x="677" y="5640"/>
                  </a:cubicBezTo>
                  <a:lnTo>
                    <a:pt x="4537" y="5314"/>
                  </a:lnTo>
                  <a:cubicBezTo>
                    <a:pt x="4537" y="5314"/>
                    <a:pt x="4862" y="1881"/>
                    <a:pt x="36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6"/>
            <p:cNvSpPr/>
            <p:nvPr/>
          </p:nvSpPr>
          <p:spPr>
            <a:xfrm>
              <a:off x="5375475" y="2429225"/>
              <a:ext cx="92750" cy="164825"/>
            </a:xfrm>
            <a:custGeom>
              <a:rect b="b" l="l" r="r" t="t"/>
              <a:pathLst>
                <a:path extrusionOk="0" h="6593" w="3710">
                  <a:moveTo>
                    <a:pt x="1855" y="1"/>
                  </a:moveTo>
                  <a:cubicBezTo>
                    <a:pt x="827" y="1"/>
                    <a:pt x="0" y="1479"/>
                    <a:pt x="0" y="3309"/>
                  </a:cubicBezTo>
                  <a:cubicBezTo>
                    <a:pt x="0" y="5138"/>
                    <a:pt x="827" y="6592"/>
                    <a:pt x="1855" y="6592"/>
                  </a:cubicBezTo>
                  <a:cubicBezTo>
                    <a:pt x="2882" y="6592"/>
                    <a:pt x="3709" y="5138"/>
                    <a:pt x="3709" y="3309"/>
                  </a:cubicBezTo>
                  <a:cubicBezTo>
                    <a:pt x="3709" y="1479"/>
                    <a:pt x="2882" y="1"/>
                    <a:pt x="18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6"/>
            <p:cNvSpPr/>
            <p:nvPr/>
          </p:nvSpPr>
          <p:spPr>
            <a:xfrm>
              <a:off x="5421825" y="2365950"/>
              <a:ext cx="998775" cy="251900"/>
            </a:xfrm>
            <a:custGeom>
              <a:rect b="b" l="l" r="r" t="t"/>
              <a:pathLst>
                <a:path extrusionOk="0" h="10076" w="39951">
                  <a:moveTo>
                    <a:pt x="652" y="0"/>
                  </a:moveTo>
                  <a:cubicBezTo>
                    <a:pt x="652" y="0"/>
                    <a:pt x="3083" y="4336"/>
                    <a:pt x="1" y="9123"/>
                  </a:cubicBezTo>
                  <a:cubicBezTo>
                    <a:pt x="1" y="9123"/>
                    <a:pt x="7878" y="7779"/>
                    <a:pt x="17467" y="7779"/>
                  </a:cubicBezTo>
                  <a:cubicBezTo>
                    <a:pt x="23535" y="7779"/>
                    <a:pt x="30289" y="8317"/>
                    <a:pt x="36166" y="10075"/>
                  </a:cubicBezTo>
                  <a:cubicBezTo>
                    <a:pt x="36166" y="10075"/>
                    <a:pt x="39951" y="5288"/>
                    <a:pt x="35665" y="1479"/>
                  </a:cubicBezTo>
                  <a:cubicBezTo>
                    <a:pt x="35665" y="1479"/>
                    <a:pt x="29213" y="2236"/>
                    <a:pt x="21063" y="2236"/>
                  </a:cubicBezTo>
                  <a:cubicBezTo>
                    <a:pt x="14535" y="2236"/>
                    <a:pt x="6917" y="1750"/>
                    <a:pt x="65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6"/>
            <p:cNvSpPr/>
            <p:nvPr/>
          </p:nvSpPr>
          <p:spPr>
            <a:xfrm>
              <a:off x="5807175" y="2444900"/>
              <a:ext cx="106525" cy="105900"/>
            </a:xfrm>
            <a:custGeom>
              <a:rect b="b" l="l" r="r" t="t"/>
              <a:pathLst>
                <a:path extrusionOk="0" h="4236" w="4261">
                  <a:moveTo>
                    <a:pt x="2131" y="0"/>
                  </a:moveTo>
                  <a:cubicBezTo>
                    <a:pt x="953" y="0"/>
                    <a:pt x="0" y="953"/>
                    <a:pt x="0" y="2130"/>
                  </a:cubicBezTo>
                  <a:cubicBezTo>
                    <a:pt x="0" y="3308"/>
                    <a:pt x="953" y="4236"/>
                    <a:pt x="2131" y="4236"/>
                  </a:cubicBezTo>
                  <a:cubicBezTo>
                    <a:pt x="3309" y="4236"/>
                    <a:pt x="4261" y="3308"/>
                    <a:pt x="4261" y="2130"/>
                  </a:cubicBezTo>
                  <a:cubicBezTo>
                    <a:pt x="4261" y="953"/>
                    <a:pt x="3309" y="0"/>
                    <a:pt x="213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6"/>
            <p:cNvSpPr/>
            <p:nvPr/>
          </p:nvSpPr>
          <p:spPr>
            <a:xfrm>
              <a:off x="5820950" y="2458675"/>
              <a:ext cx="78975" cy="78975"/>
            </a:xfrm>
            <a:custGeom>
              <a:rect b="b" l="l" r="r" t="t"/>
              <a:pathLst>
                <a:path extrusionOk="0" h="3159" w="3159">
                  <a:moveTo>
                    <a:pt x="1580" y="1"/>
                  </a:moveTo>
                  <a:cubicBezTo>
                    <a:pt x="702" y="1"/>
                    <a:pt x="1" y="702"/>
                    <a:pt x="1" y="1579"/>
                  </a:cubicBezTo>
                  <a:cubicBezTo>
                    <a:pt x="1" y="2432"/>
                    <a:pt x="702" y="3158"/>
                    <a:pt x="1580" y="3158"/>
                  </a:cubicBezTo>
                  <a:cubicBezTo>
                    <a:pt x="2457" y="3158"/>
                    <a:pt x="3159" y="2432"/>
                    <a:pt x="3159" y="1579"/>
                  </a:cubicBezTo>
                  <a:cubicBezTo>
                    <a:pt x="3159" y="702"/>
                    <a:pt x="2457" y="1"/>
                    <a:pt x="15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6"/>
            <p:cNvSpPr/>
            <p:nvPr/>
          </p:nvSpPr>
          <p:spPr>
            <a:xfrm>
              <a:off x="5777100" y="2542625"/>
              <a:ext cx="97150" cy="95900"/>
            </a:xfrm>
            <a:custGeom>
              <a:rect b="b" l="l" r="r" t="t"/>
              <a:pathLst>
                <a:path extrusionOk="0" h="3836" w="3886">
                  <a:moveTo>
                    <a:pt x="2181" y="1"/>
                  </a:moveTo>
                  <a:cubicBezTo>
                    <a:pt x="2181" y="1"/>
                    <a:pt x="1504" y="2257"/>
                    <a:pt x="0" y="2783"/>
                  </a:cubicBezTo>
                  <a:lnTo>
                    <a:pt x="1855" y="2457"/>
                  </a:lnTo>
                  <a:lnTo>
                    <a:pt x="1855" y="3836"/>
                  </a:lnTo>
                  <a:cubicBezTo>
                    <a:pt x="1855" y="3836"/>
                    <a:pt x="3885" y="2582"/>
                    <a:pt x="3810" y="277"/>
                  </a:cubicBezTo>
                  <a:lnTo>
                    <a:pt x="21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6"/>
            <p:cNvSpPr/>
            <p:nvPr/>
          </p:nvSpPr>
          <p:spPr>
            <a:xfrm>
              <a:off x="5872325" y="2528225"/>
              <a:ext cx="72100" cy="110300"/>
            </a:xfrm>
            <a:custGeom>
              <a:rect b="b" l="l" r="r" t="t"/>
              <a:pathLst>
                <a:path extrusionOk="0" h="4412" w="2884">
                  <a:moveTo>
                    <a:pt x="1254" y="1"/>
                  </a:moveTo>
                  <a:lnTo>
                    <a:pt x="1" y="853"/>
                  </a:lnTo>
                  <a:cubicBezTo>
                    <a:pt x="1" y="853"/>
                    <a:pt x="1354" y="3083"/>
                    <a:pt x="978" y="4412"/>
                  </a:cubicBezTo>
                  <a:lnTo>
                    <a:pt x="1855" y="2883"/>
                  </a:lnTo>
                  <a:lnTo>
                    <a:pt x="2883" y="3209"/>
                  </a:lnTo>
                  <a:cubicBezTo>
                    <a:pt x="2883" y="3209"/>
                    <a:pt x="2657" y="1078"/>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6"/>
            <p:cNvSpPr/>
            <p:nvPr/>
          </p:nvSpPr>
          <p:spPr>
            <a:xfrm>
              <a:off x="5807175" y="2420950"/>
              <a:ext cx="83975" cy="33375"/>
            </a:xfrm>
            <a:custGeom>
              <a:rect b="b" l="l" r="r" t="t"/>
              <a:pathLst>
                <a:path extrusionOk="0" h="1335" w="3359">
                  <a:moveTo>
                    <a:pt x="78" y="0"/>
                  </a:moveTo>
                  <a:cubicBezTo>
                    <a:pt x="52" y="0"/>
                    <a:pt x="26" y="2"/>
                    <a:pt x="0" y="6"/>
                  </a:cubicBezTo>
                  <a:lnTo>
                    <a:pt x="156" y="6"/>
                  </a:lnTo>
                  <a:cubicBezTo>
                    <a:pt x="130" y="2"/>
                    <a:pt x="104" y="0"/>
                    <a:pt x="78" y="0"/>
                  </a:cubicBezTo>
                  <a:close/>
                  <a:moveTo>
                    <a:pt x="156" y="6"/>
                  </a:moveTo>
                  <a:cubicBezTo>
                    <a:pt x="756" y="93"/>
                    <a:pt x="1203" y="1159"/>
                    <a:pt x="1203" y="1159"/>
                  </a:cubicBezTo>
                  <a:lnTo>
                    <a:pt x="3359" y="1334"/>
                  </a:lnTo>
                  <a:cubicBezTo>
                    <a:pt x="3359" y="733"/>
                    <a:pt x="3058" y="6"/>
                    <a:pt x="3058" y="6"/>
                  </a:cubicBezTo>
                  <a:close/>
                </a:path>
              </a:pathLst>
            </a:custGeom>
            <a:solidFill>
              <a:srgbClr val="C3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6"/>
            <p:cNvSpPr/>
            <p:nvPr/>
          </p:nvSpPr>
          <p:spPr>
            <a:xfrm>
              <a:off x="5794650" y="2396825"/>
              <a:ext cx="302650" cy="396175"/>
            </a:xfrm>
            <a:custGeom>
              <a:rect b="b" l="l" r="r" t="t"/>
              <a:pathLst>
                <a:path extrusionOk="0" h="15847" w="12106">
                  <a:moveTo>
                    <a:pt x="5754" y="1"/>
                  </a:moveTo>
                  <a:cubicBezTo>
                    <a:pt x="5511" y="1"/>
                    <a:pt x="5266" y="102"/>
                    <a:pt x="5088" y="294"/>
                  </a:cubicBezTo>
                  <a:cubicBezTo>
                    <a:pt x="5088" y="294"/>
                    <a:pt x="4862" y="470"/>
                    <a:pt x="4812" y="745"/>
                  </a:cubicBezTo>
                  <a:cubicBezTo>
                    <a:pt x="4762" y="946"/>
                    <a:pt x="4787" y="1171"/>
                    <a:pt x="4887" y="1347"/>
                  </a:cubicBezTo>
                  <a:cubicBezTo>
                    <a:pt x="5038" y="2023"/>
                    <a:pt x="5614" y="3101"/>
                    <a:pt x="7068" y="4906"/>
                  </a:cubicBezTo>
                  <a:lnTo>
                    <a:pt x="5940" y="6585"/>
                  </a:lnTo>
                  <a:lnTo>
                    <a:pt x="0" y="14254"/>
                  </a:lnTo>
                  <a:cubicBezTo>
                    <a:pt x="0" y="14254"/>
                    <a:pt x="1337" y="15847"/>
                    <a:pt x="4003" y="15847"/>
                  </a:cubicBezTo>
                  <a:cubicBezTo>
                    <a:pt x="5336" y="15847"/>
                    <a:pt x="7001" y="15449"/>
                    <a:pt x="8998" y="14254"/>
                  </a:cubicBezTo>
                  <a:lnTo>
                    <a:pt x="8998" y="10820"/>
                  </a:lnTo>
                  <a:lnTo>
                    <a:pt x="11805" y="6284"/>
                  </a:lnTo>
                  <a:cubicBezTo>
                    <a:pt x="12105" y="5783"/>
                    <a:pt x="12030" y="5131"/>
                    <a:pt x="11579" y="4755"/>
                  </a:cubicBezTo>
                  <a:cubicBezTo>
                    <a:pt x="9975" y="3352"/>
                    <a:pt x="6316" y="219"/>
                    <a:pt x="6316" y="219"/>
                  </a:cubicBezTo>
                  <a:cubicBezTo>
                    <a:pt x="6157" y="71"/>
                    <a:pt x="5956" y="1"/>
                    <a:pt x="5754" y="1"/>
                  </a:cubicBezTo>
                  <a:close/>
                </a:path>
              </a:pathLst>
            </a:custGeom>
            <a:solidFill>
              <a:srgbClr val="C984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6"/>
            <p:cNvSpPr/>
            <p:nvPr/>
          </p:nvSpPr>
          <p:spPr>
            <a:xfrm>
              <a:off x="5915575" y="2560175"/>
              <a:ext cx="29475" cy="43900"/>
            </a:xfrm>
            <a:custGeom>
              <a:rect b="b" l="l" r="r" t="t"/>
              <a:pathLst>
                <a:path extrusionOk="0" h="1756" w="1179">
                  <a:moveTo>
                    <a:pt x="1128" y="1"/>
                  </a:moveTo>
                  <a:cubicBezTo>
                    <a:pt x="1103" y="1"/>
                    <a:pt x="1053" y="1"/>
                    <a:pt x="1053" y="26"/>
                  </a:cubicBezTo>
                  <a:lnTo>
                    <a:pt x="0" y="1655"/>
                  </a:lnTo>
                  <a:cubicBezTo>
                    <a:pt x="0" y="1680"/>
                    <a:pt x="0" y="1730"/>
                    <a:pt x="25" y="1730"/>
                  </a:cubicBezTo>
                  <a:cubicBezTo>
                    <a:pt x="50" y="1755"/>
                    <a:pt x="50" y="1755"/>
                    <a:pt x="50" y="1755"/>
                  </a:cubicBezTo>
                  <a:cubicBezTo>
                    <a:pt x="75" y="1755"/>
                    <a:pt x="100" y="1730"/>
                    <a:pt x="125" y="1730"/>
                  </a:cubicBezTo>
                  <a:lnTo>
                    <a:pt x="1153" y="101"/>
                  </a:lnTo>
                  <a:cubicBezTo>
                    <a:pt x="1178" y="76"/>
                    <a:pt x="1153" y="26"/>
                    <a:pt x="112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6"/>
            <p:cNvSpPr/>
            <p:nvPr/>
          </p:nvSpPr>
          <p:spPr>
            <a:xfrm>
              <a:off x="5918075" y="2396825"/>
              <a:ext cx="65175" cy="50600"/>
            </a:xfrm>
            <a:custGeom>
              <a:rect b="b" l="l" r="r" t="t"/>
              <a:pathLst>
                <a:path extrusionOk="0" h="2024" w="2607">
                  <a:moveTo>
                    <a:pt x="817" y="1"/>
                  </a:moveTo>
                  <a:cubicBezTo>
                    <a:pt x="574" y="1"/>
                    <a:pt x="329" y="102"/>
                    <a:pt x="151" y="294"/>
                  </a:cubicBezTo>
                  <a:cubicBezTo>
                    <a:pt x="151" y="294"/>
                    <a:pt x="76" y="369"/>
                    <a:pt x="0" y="470"/>
                  </a:cubicBezTo>
                  <a:cubicBezTo>
                    <a:pt x="326" y="1196"/>
                    <a:pt x="1479" y="2023"/>
                    <a:pt x="1479" y="2023"/>
                  </a:cubicBezTo>
                  <a:lnTo>
                    <a:pt x="2607" y="1272"/>
                  </a:lnTo>
                  <a:cubicBezTo>
                    <a:pt x="1880" y="645"/>
                    <a:pt x="1379" y="219"/>
                    <a:pt x="1379" y="219"/>
                  </a:cubicBezTo>
                  <a:cubicBezTo>
                    <a:pt x="1220" y="71"/>
                    <a:pt x="1019" y="1"/>
                    <a:pt x="817" y="1"/>
                  </a:cubicBezTo>
                  <a:close/>
                </a:path>
              </a:pathLst>
            </a:custGeom>
            <a:solidFill>
              <a:srgbClr val="DBAE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6"/>
            <p:cNvSpPr/>
            <p:nvPr/>
          </p:nvSpPr>
          <p:spPr>
            <a:xfrm>
              <a:off x="5789000" y="2374725"/>
              <a:ext cx="46400" cy="160425"/>
            </a:xfrm>
            <a:custGeom>
              <a:rect b="b" l="l" r="r" t="t"/>
              <a:pathLst>
                <a:path extrusionOk="0" h="6417" w="1856">
                  <a:moveTo>
                    <a:pt x="928" y="0"/>
                  </a:moveTo>
                  <a:cubicBezTo>
                    <a:pt x="427" y="0"/>
                    <a:pt x="0" y="426"/>
                    <a:pt x="0" y="927"/>
                  </a:cubicBezTo>
                  <a:lnTo>
                    <a:pt x="0" y="5489"/>
                  </a:lnTo>
                  <a:cubicBezTo>
                    <a:pt x="0" y="5990"/>
                    <a:pt x="427" y="6416"/>
                    <a:pt x="928" y="6416"/>
                  </a:cubicBezTo>
                  <a:cubicBezTo>
                    <a:pt x="1454" y="6416"/>
                    <a:pt x="1855" y="5990"/>
                    <a:pt x="1855" y="5489"/>
                  </a:cubicBezTo>
                  <a:lnTo>
                    <a:pt x="1855" y="927"/>
                  </a:lnTo>
                  <a:cubicBezTo>
                    <a:pt x="1855" y="426"/>
                    <a:pt x="1454" y="0"/>
                    <a:pt x="928"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6"/>
            <p:cNvSpPr/>
            <p:nvPr/>
          </p:nvSpPr>
          <p:spPr>
            <a:xfrm>
              <a:off x="5882350" y="2374725"/>
              <a:ext cx="46400" cy="160425"/>
            </a:xfrm>
            <a:custGeom>
              <a:rect b="b" l="l" r="r" t="t"/>
              <a:pathLst>
                <a:path extrusionOk="0" h="6417" w="1856">
                  <a:moveTo>
                    <a:pt x="928" y="0"/>
                  </a:moveTo>
                  <a:cubicBezTo>
                    <a:pt x="427" y="0"/>
                    <a:pt x="1" y="426"/>
                    <a:pt x="1" y="927"/>
                  </a:cubicBezTo>
                  <a:lnTo>
                    <a:pt x="1" y="5489"/>
                  </a:lnTo>
                  <a:cubicBezTo>
                    <a:pt x="1" y="5990"/>
                    <a:pt x="427" y="6416"/>
                    <a:pt x="928" y="6416"/>
                  </a:cubicBezTo>
                  <a:cubicBezTo>
                    <a:pt x="1454" y="6416"/>
                    <a:pt x="1855" y="5990"/>
                    <a:pt x="1855" y="5489"/>
                  </a:cubicBezTo>
                  <a:lnTo>
                    <a:pt x="1855" y="927"/>
                  </a:lnTo>
                  <a:cubicBezTo>
                    <a:pt x="1855" y="426"/>
                    <a:pt x="1454" y="0"/>
                    <a:pt x="928"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6"/>
            <p:cNvSpPr/>
            <p:nvPr/>
          </p:nvSpPr>
          <p:spPr>
            <a:xfrm>
              <a:off x="5835375" y="2374725"/>
              <a:ext cx="47000" cy="184225"/>
            </a:xfrm>
            <a:custGeom>
              <a:rect b="b" l="l" r="r" t="t"/>
              <a:pathLst>
                <a:path extrusionOk="0" h="7369" w="1880">
                  <a:moveTo>
                    <a:pt x="953" y="0"/>
                  </a:moveTo>
                  <a:cubicBezTo>
                    <a:pt x="426" y="0"/>
                    <a:pt x="0" y="426"/>
                    <a:pt x="0" y="927"/>
                  </a:cubicBezTo>
                  <a:lnTo>
                    <a:pt x="0" y="6441"/>
                  </a:lnTo>
                  <a:cubicBezTo>
                    <a:pt x="0" y="6943"/>
                    <a:pt x="426" y="7369"/>
                    <a:pt x="953" y="7369"/>
                  </a:cubicBezTo>
                  <a:cubicBezTo>
                    <a:pt x="1454" y="7369"/>
                    <a:pt x="1880" y="6943"/>
                    <a:pt x="1880" y="6441"/>
                  </a:cubicBezTo>
                  <a:lnTo>
                    <a:pt x="1880" y="927"/>
                  </a:lnTo>
                  <a:cubicBezTo>
                    <a:pt x="1880" y="426"/>
                    <a:pt x="1454" y="0"/>
                    <a:pt x="953"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6"/>
            <p:cNvSpPr/>
            <p:nvPr/>
          </p:nvSpPr>
          <p:spPr>
            <a:xfrm>
              <a:off x="5928725" y="2372650"/>
              <a:ext cx="97775" cy="162500"/>
            </a:xfrm>
            <a:custGeom>
              <a:rect b="b" l="l" r="r" t="t"/>
              <a:pathLst>
                <a:path extrusionOk="0" h="6500" w="3911">
                  <a:moveTo>
                    <a:pt x="1401" y="0"/>
                  </a:moveTo>
                  <a:cubicBezTo>
                    <a:pt x="1232" y="0"/>
                    <a:pt x="1057" y="26"/>
                    <a:pt x="878" y="83"/>
                  </a:cubicBezTo>
                  <a:cubicBezTo>
                    <a:pt x="401" y="83"/>
                    <a:pt x="0" y="459"/>
                    <a:pt x="0" y="935"/>
                  </a:cubicBezTo>
                  <a:lnTo>
                    <a:pt x="0" y="5622"/>
                  </a:lnTo>
                  <a:cubicBezTo>
                    <a:pt x="0" y="6098"/>
                    <a:pt x="401" y="6499"/>
                    <a:pt x="878" y="6499"/>
                  </a:cubicBezTo>
                  <a:lnTo>
                    <a:pt x="1028" y="6499"/>
                  </a:lnTo>
                  <a:cubicBezTo>
                    <a:pt x="1479" y="6499"/>
                    <a:pt x="1880" y="6098"/>
                    <a:pt x="1880" y="5622"/>
                  </a:cubicBezTo>
                  <a:lnTo>
                    <a:pt x="1880" y="1913"/>
                  </a:lnTo>
                  <a:lnTo>
                    <a:pt x="3910" y="1913"/>
                  </a:lnTo>
                  <a:cubicBezTo>
                    <a:pt x="3910" y="1913"/>
                    <a:pt x="2863" y="0"/>
                    <a:pt x="1401"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6"/>
            <p:cNvSpPr/>
            <p:nvPr/>
          </p:nvSpPr>
          <p:spPr>
            <a:xfrm>
              <a:off x="5974475" y="2394150"/>
              <a:ext cx="2525" cy="125950"/>
            </a:xfrm>
            <a:custGeom>
              <a:rect b="b" l="l" r="r" t="t"/>
              <a:pathLst>
                <a:path extrusionOk="0" h="5038" w="101">
                  <a:moveTo>
                    <a:pt x="50" y="0"/>
                  </a:moveTo>
                  <a:cubicBezTo>
                    <a:pt x="25" y="0"/>
                    <a:pt x="0" y="25"/>
                    <a:pt x="0" y="75"/>
                  </a:cubicBezTo>
                  <a:lnTo>
                    <a:pt x="0" y="4988"/>
                  </a:lnTo>
                  <a:cubicBezTo>
                    <a:pt x="0" y="5013"/>
                    <a:pt x="25" y="5038"/>
                    <a:pt x="50" y="5038"/>
                  </a:cubicBezTo>
                  <a:cubicBezTo>
                    <a:pt x="75" y="5038"/>
                    <a:pt x="100" y="5013"/>
                    <a:pt x="100" y="4988"/>
                  </a:cubicBezTo>
                  <a:lnTo>
                    <a:pt x="100" y="75"/>
                  </a:lnTo>
                  <a:cubicBezTo>
                    <a:pt x="100" y="25"/>
                    <a:pt x="75"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6"/>
            <p:cNvSpPr/>
            <p:nvPr/>
          </p:nvSpPr>
          <p:spPr>
            <a:xfrm>
              <a:off x="5789000" y="2486250"/>
              <a:ext cx="35100" cy="48900"/>
            </a:xfrm>
            <a:custGeom>
              <a:rect b="b" l="l" r="r" t="t"/>
              <a:pathLst>
                <a:path extrusionOk="0" h="1956" w="1404">
                  <a:moveTo>
                    <a:pt x="0" y="0"/>
                  </a:moveTo>
                  <a:lnTo>
                    <a:pt x="0" y="1078"/>
                  </a:lnTo>
                  <a:cubicBezTo>
                    <a:pt x="0" y="1554"/>
                    <a:pt x="376" y="1955"/>
                    <a:pt x="853" y="1955"/>
                  </a:cubicBezTo>
                  <a:lnTo>
                    <a:pt x="1003" y="1955"/>
                  </a:lnTo>
                  <a:cubicBezTo>
                    <a:pt x="1404" y="1228"/>
                    <a:pt x="1103" y="0"/>
                    <a:pt x="1103" y="0"/>
                  </a:cubicBezTo>
                  <a:close/>
                </a:path>
              </a:pathLst>
            </a:custGeom>
            <a:solidFill>
              <a:srgbClr val="DBAE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6"/>
            <p:cNvSpPr/>
            <p:nvPr/>
          </p:nvSpPr>
          <p:spPr>
            <a:xfrm>
              <a:off x="5928725" y="2486250"/>
              <a:ext cx="35750" cy="48900"/>
            </a:xfrm>
            <a:custGeom>
              <a:rect b="b" l="l" r="r" t="t"/>
              <a:pathLst>
                <a:path extrusionOk="0" h="1956" w="1430">
                  <a:moveTo>
                    <a:pt x="0" y="0"/>
                  </a:moveTo>
                  <a:lnTo>
                    <a:pt x="0" y="1078"/>
                  </a:lnTo>
                  <a:cubicBezTo>
                    <a:pt x="0" y="1554"/>
                    <a:pt x="401" y="1955"/>
                    <a:pt x="878" y="1955"/>
                  </a:cubicBezTo>
                  <a:lnTo>
                    <a:pt x="1028" y="1955"/>
                  </a:lnTo>
                  <a:cubicBezTo>
                    <a:pt x="1429" y="1228"/>
                    <a:pt x="1128" y="0"/>
                    <a:pt x="1128" y="0"/>
                  </a:cubicBezTo>
                  <a:close/>
                </a:path>
              </a:pathLst>
            </a:custGeom>
            <a:solidFill>
              <a:srgbClr val="DBAE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6"/>
            <p:cNvSpPr/>
            <p:nvPr/>
          </p:nvSpPr>
          <p:spPr>
            <a:xfrm>
              <a:off x="5882350" y="2486250"/>
              <a:ext cx="35125" cy="48900"/>
            </a:xfrm>
            <a:custGeom>
              <a:rect b="b" l="l" r="r" t="t"/>
              <a:pathLst>
                <a:path extrusionOk="0" h="1956" w="1405">
                  <a:moveTo>
                    <a:pt x="1" y="0"/>
                  </a:moveTo>
                  <a:lnTo>
                    <a:pt x="1" y="1078"/>
                  </a:lnTo>
                  <a:cubicBezTo>
                    <a:pt x="1" y="1554"/>
                    <a:pt x="377" y="1955"/>
                    <a:pt x="853" y="1955"/>
                  </a:cubicBezTo>
                  <a:lnTo>
                    <a:pt x="1003" y="1955"/>
                  </a:lnTo>
                  <a:cubicBezTo>
                    <a:pt x="1404" y="1228"/>
                    <a:pt x="1104" y="0"/>
                    <a:pt x="1104" y="0"/>
                  </a:cubicBezTo>
                  <a:close/>
                </a:path>
              </a:pathLst>
            </a:custGeom>
            <a:solidFill>
              <a:srgbClr val="DBAE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6"/>
            <p:cNvSpPr/>
            <p:nvPr/>
          </p:nvSpPr>
          <p:spPr>
            <a:xfrm>
              <a:off x="5835375" y="2510675"/>
              <a:ext cx="35725" cy="48900"/>
            </a:xfrm>
            <a:custGeom>
              <a:rect b="b" l="l" r="r" t="t"/>
              <a:pathLst>
                <a:path extrusionOk="0" h="1956" w="1429">
                  <a:moveTo>
                    <a:pt x="0" y="1"/>
                  </a:moveTo>
                  <a:lnTo>
                    <a:pt x="0" y="1078"/>
                  </a:lnTo>
                  <a:cubicBezTo>
                    <a:pt x="0" y="1555"/>
                    <a:pt x="401" y="1956"/>
                    <a:pt x="877" y="1956"/>
                  </a:cubicBezTo>
                  <a:lnTo>
                    <a:pt x="1028" y="1956"/>
                  </a:lnTo>
                  <a:cubicBezTo>
                    <a:pt x="1429" y="1204"/>
                    <a:pt x="1128" y="1"/>
                    <a:pt x="1128" y="1"/>
                  </a:cubicBezTo>
                  <a:close/>
                </a:path>
              </a:pathLst>
            </a:custGeom>
            <a:solidFill>
              <a:srgbClr val="DBAE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6"/>
            <p:cNvSpPr/>
            <p:nvPr/>
          </p:nvSpPr>
          <p:spPr>
            <a:xfrm>
              <a:off x="5834125" y="2394775"/>
              <a:ext cx="3150" cy="117175"/>
            </a:xfrm>
            <a:custGeom>
              <a:rect b="b" l="l" r="r" t="t"/>
              <a:pathLst>
                <a:path extrusionOk="0" h="4687" w="126">
                  <a:moveTo>
                    <a:pt x="50" y="0"/>
                  </a:moveTo>
                  <a:cubicBezTo>
                    <a:pt x="25" y="0"/>
                    <a:pt x="0" y="25"/>
                    <a:pt x="0" y="50"/>
                  </a:cubicBezTo>
                  <a:lnTo>
                    <a:pt x="0" y="4637"/>
                  </a:lnTo>
                  <a:cubicBezTo>
                    <a:pt x="0" y="4662"/>
                    <a:pt x="25" y="4687"/>
                    <a:pt x="50" y="4687"/>
                  </a:cubicBezTo>
                  <a:cubicBezTo>
                    <a:pt x="100" y="4687"/>
                    <a:pt x="125" y="4662"/>
                    <a:pt x="125" y="4637"/>
                  </a:cubicBezTo>
                  <a:lnTo>
                    <a:pt x="125" y="50"/>
                  </a:lnTo>
                  <a:cubicBezTo>
                    <a:pt x="125" y="25"/>
                    <a:pt x="100"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6"/>
            <p:cNvSpPr/>
            <p:nvPr/>
          </p:nvSpPr>
          <p:spPr>
            <a:xfrm>
              <a:off x="5881100" y="2394775"/>
              <a:ext cx="2525" cy="120325"/>
            </a:xfrm>
            <a:custGeom>
              <a:rect b="b" l="l" r="r" t="t"/>
              <a:pathLst>
                <a:path extrusionOk="0" h="4813" w="101">
                  <a:moveTo>
                    <a:pt x="51" y="0"/>
                  </a:moveTo>
                  <a:cubicBezTo>
                    <a:pt x="26" y="0"/>
                    <a:pt x="1" y="25"/>
                    <a:pt x="1" y="50"/>
                  </a:cubicBezTo>
                  <a:lnTo>
                    <a:pt x="1" y="4737"/>
                  </a:lnTo>
                  <a:cubicBezTo>
                    <a:pt x="1" y="4787"/>
                    <a:pt x="26" y="4812"/>
                    <a:pt x="51" y="4812"/>
                  </a:cubicBezTo>
                  <a:cubicBezTo>
                    <a:pt x="76" y="4812"/>
                    <a:pt x="101" y="4787"/>
                    <a:pt x="101" y="4737"/>
                  </a:cubicBezTo>
                  <a:lnTo>
                    <a:pt x="101" y="50"/>
                  </a:lnTo>
                  <a:cubicBezTo>
                    <a:pt x="101" y="25"/>
                    <a:pt x="76" y="0"/>
                    <a:pt x="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6"/>
            <p:cNvSpPr/>
            <p:nvPr/>
          </p:nvSpPr>
          <p:spPr>
            <a:xfrm>
              <a:off x="5927475" y="2394775"/>
              <a:ext cx="3150" cy="120325"/>
            </a:xfrm>
            <a:custGeom>
              <a:rect b="b" l="l" r="r" t="t"/>
              <a:pathLst>
                <a:path extrusionOk="0" h="4813" w="126">
                  <a:moveTo>
                    <a:pt x="50" y="0"/>
                  </a:moveTo>
                  <a:cubicBezTo>
                    <a:pt x="25" y="0"/>
                    <a:pt x="0" y="25"/>
                    <a:pt x="0" y="50"/>
                  </a:cubicBezTo>
                  <a:lnTo>
                    <a:pt x="0" y="4737"/>
                  </a:lnTo>
                  <a:cubicBezTo>
                    <a:pt x="0" y="4787"/>
                    <a:pt x="25" y="4812"/>
                    <a:pt x="50" y="4812"/>
                  </a:cubicBezTo>
                  <a:cubicBezTo>
                    <a:pt x="101" y="4812"/>
                    <a:pt x="126" y="4787"/>
                    <a:pt x="126" y="4737"/>
                  </a:cubicBezTo>
                  <a:lnTo>
                    <a:pt x="126" y="50"/>
                  </a:lnTo>
                  <a:cubicBezTo>
                    <a:pt x="126" y="25"/>
                    <a:pt x="101"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6"/>
            <p:cNvSpPr/>
            <p:nvPr/>
          </p:nvSpPr>
          <p:spPr>
            <a:xfrm>
              <a:off x="5708175" y="2731850"/>
              <a:ext cx="414800" cy="79600"/>
            </a:xfrm>
            <a:custGeom>
              <a:rect b="b" l="l" r="r" t="t"/>
              <a:pathLst>
                <a:path extrusionOk="0" h="3184" w="16592">
                  <a:moveTo>
                    <a:pt x="0" y="1"/>
                  </a:moveTo>
                  <a:lnTo>
                    <a:pt x="0" y="3184"/>
                  </a:lnTo>
                  <a:lnTo>
                    <a:pt x="16592" y="3184"/>
                  </a:lnTo>
                  <a:lnTo>
                    <a:pt x="1659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6"/>
            <p:cNvSpPr/>
            <p:nvPr/>
          </p:nvSpPr>
          <p:spPr>
            <a:xfrm>
              <a:off x="5708175" y="2811425"/>
              <a:ext cx="414800" cy="70200"/>
            </a:xfrm>
            <a:custGeom>
              <a:rect b="b" l="l" r="r" t="t"/>
              <a:pathLst>
                <a:path extrusionOk="0" h="2808" w="16592">
                  <a:moveTo>
                    <a:pt x="0" y="1"/>
                  </a:moveTo>
                  <a:lnTo>
                    <a:pt x="2807" y="2808"/>
                  </a:lnTo>
                  <a:lnTo>
                    <a:pt x="14061" y="2808"/>
                  </a:lnTo>
                  <a:lnTo>
                    <a:pt x="1659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6"/>
            <p:cNvSpPr/>
            <p:nvPr/>
          </p:nvSpPr>
          <p:spPr>
            <a:xfrm>
              <a:off x="5709425" y="2881600"/>
              <a:ext cx="429225" cy="601550"/>
            </a:xfrm>
            <a:custGeom>
              <a:rect b="b" l="l" r="r" t="t"/>
              <a:pathLst>
                <a:path extrusionOk="0" h="24062" w="17169">
                  <a:moveTo>
                    <a:pt x="2757" y="1"/>
                  </a:moveTo>
                  <a:lnTo>
                    <a:pt x="1" y="24061"/>
                  </a:lnTo>
                  <a:lnTo>
                    <a:pt x="17169" y="24061"/>
                  </a:lnTo>
                  <a:lnTo>
                    <a:pt x="1401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6"/>
            <p:cNvSpPr/>
            <p:nvPr/>
          </p:nvSpPr>
          <p:spPr>
            <a:xfrm>
              <a:off x="5729475" y="2893525"/>
              <a:ext cx="127850" cy="589625"/>
            </a:xfrm>
            <a:custGeom>
              <a:rect b="b" l="l" r="r" t="t"/>
              <a:pathLst>
                <a:path extrusionOk="0" h="23585" w="5114">
                  <a:moveTo>
                    <a:pt x="2632" y="0"/>
                  </a:moveTo>
                  <a:lnTo>
                    <a:pt x="1" y="23584"/>
                  </a:lnTo>
                  <a:lnTo>
                    <a:pt x="3885" y="23584"/>
                  </a:lnTo>
                  <a:lnTo>
                    <a:pt x="511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6"/>
            <p:cNvSpPr/>
            <p:nvPr/>
          </p:nvSpPr>
          <p:spPr>
            <a:xfrm>
              <a:off x="5972575" y="2893525"/>
              <a:ext cx="127225" cy="589625"/>
            </a:xfrm>
            <a:custGeom>
              <a:rect b="b" l="l" r="r" t="t"/>
              <a:pathLst>
                <a:path extrusionOk="0" h="23585" w="5089">
                  <a:moveTo>
                    <a:pt x="1" y="0"/>
                  </a:moveTo>
                  <a:lnTo>
                    <a:pt x="1204" y="23584"/>
                  </a:lnTo>
                  <a:lnTo>
                    <a:pt x="5089" y="23584"/>
                  </a:lnTo>
                  <a:lnTo>
                    <a:pt x="245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6"/>
            <p:cNvSpPr/>
            <p:nvPr/>
          </p:nvSpPr>
          <p:spPr>
            <a:xfrm>
              <a:off x="5871700" y="2897900"/>
              <a:ext cx="93400" cy="585250"/>
            </a:xfrm>
            <a:custGeom>
              <a:rect b="b" l="l" r="r" t="t"/>
              <a:pathLst>
                <a:path extrusionOk="0" h="23410" w="3736">
                  <a:moveTo>
                    <a:pt x="1" y="1"/>
                  </a:moveTo>
                  <a:lnTo>
                    <a:pt x="1" y="23409"/>
                  </a:lnTo>
                  <a:lnTo>
                    <a:pt x="3735" y="23409"/>
                  </a:lnTo>
                  <a:lnTo>
                    <a:pt x="313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
          <p:cNvSpPr txBox="1"/>
          <p:nvPr>
            <p:ph type="title"/>
          </p:nvPr>
        </p:nvSpPr>
        <p:spPr>
          <a:xfrm>
            <a:off x="2213100" y="2399988"/>
            <a:ext cx="4717800" cy="6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pt-BR"/>
              <a:t>INTRODUÇÃO</a:t>
            </a:r>
            <a:endParaRPr/>
          </a:p>
        </p:txBody>
      </p:sp>
      <p:sp>
        <p:nvSpPr>
          <p:cNvPr id="443" name="Google Shape;443;p2"/>
          <p:cNvSpPr txBox="1"/>
          <p:nvPr>
            <p:ph idx="2" type="title"/>
          </p:nvPr>
        </p:nvSpPr>
        <p:spPr>
          <a:xfrm>
            <a:off x="3890700" y="1666250"/>
            <a:ext cx="1362600" cy="733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pt-BR"/>
              <a:t>01.</a:t>
            </a:r>
            <a:endParaRPr/>
          </a:p>
        </p:txBody>
      </p:sp>
      <p:sp>
        <p:nvSpPr>
          <p:cNvPr id="444" name="Google Shape;444;p2"/>
          <p:cNvSpPr txBox="1"/>
          <p:nvPr>
            <p:ph idx="1" type="subTitle"/>
          </p:nvPr>
        </p:nvSpPr>
        <p:spPr>
          <a:xfrm>
            <a:off x="2197532" y="2967400"/>
            <a:ext cx="4717800" cy="42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pt-BR" sz="1800">
                <a:solidFill>
                  <a:srgbClr val="FFFFFF"/>
                </a:solidFill>
                <a:latin typeface="Poppins"/>
                <a:ea typeface="Poppins"/>
                <a:cs typeface="Poppins"/>
                <a:sym typeface="Poppins"/>
              </a:rPr>
              <a:t>A conscientização </a:t>
            </a:r>
            <a:endParaRPr/>
          </a:p>
        </p:txBody>
      </p:sp>
      <p:grpSp>
        <p:nvGrpSpPr>
          <p:cNvPr id="445" name="Google Shape;445;p2"/>
          <p:cNvGrpSpPr/>
          <p:nvPr/>
        </p:nvGrpSpPr>
        <p:grpSpPr>
          <a:xfrm>
            <a:off x="3238358" y="-43925"/>
            <a:ext cx="4876690" cy="4647821"/>
            <a:chOff x="3830023" y="0"/>
            <a:chExt cx="4830797" cy="4604082"/>
          </a:xfrm>
        </p:grpSpPr>
        <p:grpSp>
          <p:nvGrpSpPr>
            <p:cNvPr id="446" name="Google Shape;446;p2"/>
            <p:cNvGrpSpPr/>
            <p:nvPr/>
          </p:nvGrpSpPr>
          <p:grpSpPr>
            <a:xfrm>
              <a:off x="3830023" y="0"/>
              <a:ext cx="3739211" cy="883229"/>
              <a:chOff x="3830023" y="-234825"/>
              <a:chExt cx="3739211" cy="883229"/>
            </a:xfrm>
          </p:grpSpPr>
          <p:sp>
            <p:nvSpPr>
              <p:cNvPr id="447" name="Google Shape;447;p2"/>
              <p:cNvSpPr/>
              <p:nvPr/>
            </p:nvSpPr>
            <p:spPr>
              <a:xfrm>
                <a:off x="3830023" y="-234825"/>
                <a:ext cx="3391577" cy="648625"/>
              </a:xfrm>
              <a:custGeom>
                <a:rect b="b" l="l" r="r" t="t"/>
                <a:pathLst>
                  <a:path extrusionOk="0" h="7952" w="41580">
                    <a:moveTo>
                      <a:pt x="25690" y="426"/>
                    </a:moveTo>
                    <a:cubicBezTo>
                      <a:pt x="25765" y="602"/>
                      <a:pt x="25790" y="777"/>
                      <a:pt x="25790" y="952"/>
                    </a:cubicBezTo>
                    <a:cubicBezTo>
                      <a:pt x="25665" y="777"/>
                      <a:pt x="25564" y="576"/>
                      <a:pt x="25690" y="426"/>
                    </a:cubicBezTo>
                    <a:close/>
                    <a:moveTo>
                      <a:pt x="76" y="0"/>
                    </a:moveTo>
                    <a:cubicBezTo>
                      <a:pt x="25" y="0"/>
                      <a:pt x="0" y="75"/>
                      <a:pt x="51" y="75"/>
                    </a:cubicBezTo>
                    <a:cubicBezTo>
                      <a:pt x="3860" y="1078"/>
                      <a:pt x="7720" y="1955"/>
                      <a:pt x="11579" y="2682"/>
                    </a:cubicBezTo>
                    <a:cubicBezTo>
                      <a:pt x="13484" y="3058"/>
                      <a:pt x="15389" y="3409"/>
                      <a:pt x="17319" y="3609"/>
                    </a:cubicBezTo>
                    <a:cubicBezTo>
                      <a:pt x="18268" y="3712"/>
                      <a:pt x="19244" y="3781"/>
                      <a:pt x="20218" y="3781"/>
                    </a:cubicBezTo>
                    <a:cubicBezTo>
                      <a:pt x="21148" y="3781"/>
                      <a:pt x="22078" y="3718"/>
                      <a:pt x="22983" y="3559"/>
                    </a:cubicBezTo>
                    <a:cubicBezTo>
                      <a:pt x="23835" y="3409"/>
                      <a:pt x="24712" y="3108"/>
                      <a:pt x="25314" y="2431"/>
                    </a:cubicBezTo>
                    <a:cubicBezTo>
                      <a:pt x="25590" y="2080"/>
                      <a:pt x="25815" y="1654"/>
                      <a:pt x="25865" y="1203"/>
                    </a:cubicBezTo>
                    <a:cubicBezTo>
                      <a:pt x="26166" y="1479"/>
                      <a:pt x="26592" y="1629"/>
                      <a:pt x="26943" y="1754"/>
                    </a:cubicBezTo>
                    <a:cubicBezTo>
                      <a:pt x="27970" y="2155"/>
                      <a:pt x="29048" y="2306"/>
                      <a:pt x="30126" y="2381"/>
                    </a:cubicBezTo>
                    <a:cubicBezTo>
                      <a:pt x="30673" y="2409"/>
                      <a:pt x="31220" y="2424"/>
                      <a:pt x="31766" y="2424"/>
                    </a:cubicBezTo>
                    <a:cubicBezTo>
                      <a:pt x="33623" y="2424"/>
                      <a:pt x="35473" y="2259"/>
                      <a:pt x="37294" y="1930"/>
                    </a:cubicBezTo>
                    <a:cubicBezTo>
                      <a:pt x="38647" y="1704"/>
                      <a:pt x="39976" y="1378"/>
                      <a:pt x="41279" y="952"/>
                    </a:cubicBezTo>
                    <a:lnTo>
                      <a:pt x="41279" y="952"/>
                    </a:lnTo>
                    <a:cubicBezTo>
                      <a:pt x="41229" y="3283"/>
                      <a:pt x="41279" y="5589"/>
                      <a:pt x="41454" y="7895"/>
                    </a:cubicBezTo>
                    <a:cubicBezTo>
                      <a:pt x="41454" y="7932"/>
                      <a:pt x="41486" y="7951"/>
                      <a:pt x="41517" y="7951"/>
                    </a:cubicBezTo>
                    <a:cubicBezTo>
                      <a:pt x="41548" y="7951"/>
                      <a:pt x="41580" y="7932"/>
                      <a:pt x="41580" y="7895"/>
                    </a:cubicBezTo>
                    <a:cubicBezTo>
                      <a:pt x="41404" y="5564"/>
                      <a:pt x="41329" y="3208"/>
                      <a:pt x="41404" y="877"/>
                    </a:cubicBezTo>
                    <a:cubicBezTo>
                      <a:pt x="41404" y="857"/>
                      <a:pt x="41371" y="820"/>
                      <a:pt x="41346" y="820"/>
                    </a:cubicBezTo>
                    <a:cubicBezTo>
                      <a:pt x="41339" y="820"/>
                      <a:pt x="41334" y="822"/>
                      <a:pt x="41329" y="827"/>
                    </a:cubicBezTo>
                    <a:cubicBezTo>
                      <a:pt x="39174" y="1504"/>
                      <a:pt x="36968" y="1955"/>
                      <a:pt x="34712" y="2180"/>
                    </a:cubicBezTo>
                    <a:cubicBezTo>
                      <a:pt x="33610" y="2281"/>
                      <a:pt x="32507" y="2306"/>
                      <a:pt x="31404" y="2306"/>
                    </a:cubicBezTo>
                    <a:cubicBezTo>
                      <a:pt x="30376" y="2281"/>
                      <a:pt x="29299" y="2231"/>
                      <a:pt x="28271" y="2030"/>
                    </a:cubicBezTo>
                    <a:cubicBezTo>
                      <a:pt x="27695" y="1905"/>
                      <a:pt x="27143" y="1754"/>
                      <a:pt x="26592" y="1504"/>
                    </a:cubicBezTo>
                    <a:cubicBezTo>
                      <a:pt x="26366" y="1378"/>
                      <a:pt x="26091" y="1253"/>
                      <a:pt x="25890" y="1078"/>
                    </a:cubicBezTo>
                    <a:cubicBezTo>
                      <a:pt x="25915" y="802"/>
                      <a:pt x="25865" y="551"/>
                      <a:pt x="25790" y="301"/>
                    </a:cubicBezTo>
                    <a:cubicBezTo>
                      <a:pt x="25772" y="283"/>
                      <a:pt x="25755" y="265"/>
                      <a:pt x="25728" y="265"/>
                    </a:cubicBezTo>
                    <a:cubicBezTo>
                      <a:pt x="25717" y="265"/>
                      <a:pt x="25704" y="268"/>
                      <a:pt x="25690" y="276"/>
                    </a:cubicBezTo>
                    <a:cubicBezTo>
                      <a:pt x="25414" y="476"/>
                      <a:pt x="25539" y="827"/>
                      <a:pt x="25740" y="1078"/>
                    </a:cubicBezTo>
                    <a:cubicBezTo>
                      <a:pt x="25740" y="1078"/>
                      <a:pt x="25765" y="1078"/>
                      <a:pt x="25765" y="1103"/>
                    </a:cubicBezTo>
                    <a:cubicBezTo>
                      <a:pt x="25715" y="1604"/>
                      <a:pt x="25489" y="2080"/>
                      <a:pt x="25138" y="2431"/>
                    </a:cubicBezTo>
                    <a:cubicBezTo>
                      <a:pt x="24562" y="3033"/>
                      <a:pt x="23760" y="3308"/>
                      <a:pt x="22958" y="3459"/>
                    </a:cubicBezTo>
                    <a:cubicBezTo>
                      <a:pt x="22079" y="3605"/>
                      <a:pt x="21177" y="3662"/>
                      <a:pt x="20274" y="3662"/>
                    </a:cubicBezTo>
                    <a:cubicBezTo>
                      <a:pt x="19322" y="3662"/>
                      <a:pt x="18370" y="3599"/>
                      <a:pt x="17444" y="3509"/>
                    </a:cubicBezTo>
                    <a:cubicBezTo>
                      <a:pt x="15539" y="3333"/>
                      <a:pt x="13660" y="2982"/>
                      <a:pt x="11780" y="2607"/>
                    </a:cubicBezTo>
                    <a:cubicBezTo>
                      <a:pt x="9925" y="2256"/>
                      <a:pt x="8096" y="1880"/>
                      <a:pt x="6266" y="1479"/>
                    </a:cubicBezTo>
                    <a:cubicBezTo>
                      <a:pt x="4186" y="1028"/>
                      <a:pt x="2131" y="526"/>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
              <p:cNvSpPr/>
              <p:nvPr/>
            </p:nvSpPr>
            <p:spPr>
              <a:xfrm>
                <a:off x="6904704" y="409085"/>
                <a:ext cx="664530" cy="239319"/>
              </a:xfrm>
              <a:custGeom>
                <a:rect b="b" l="l" r="r" t="t"/>
                <a:pathLst>
                  <a:path extrusionOk="0" h="2934" w="8147">
                    <a:moveTo>
                      <a:pt x="3760" y="1"/>
                    </a:moveTo>
                    <a:lnTo>
                      <a:pt x="1" y="2933"/>
                    </a:lnTo>
                    <a:lnTo>
                      <a:pt x="8146" y="2933"/>
                    </a:lnTo>
                    <a:lnTo>
                      <a:pt x="37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9" name="Google Shape;449;p2"/>
            <p:cNvSpPr/>
            <p:nvPr/>
          </p:nvSpPr>
          <p:spPr>
            <a:xfrm>
              <a:off x="5651550" y="883150"/>
              <a:ext cx="3009270" cy="3720932"/>
            </a:xfrm>
            <a:custGeom>
              <a:rect b="b" l="l" r="r" t="t"/>
              <a:pathLst>
                <a:path extrusionOk="0" h="48497" w="36893">
                  <a:moveTo>
                    <a:pt x="15364" y="0"/>
                  </a:moveTo>
                  <a:lnTo>
                    <a:pt x="0" y="48497"/>
                  </a:lnTo>
                  <a:lnTo>
                    <a:pt x="36893" y="48497"/>
                  </a:lnTo>
                  <a:lnTo>
                    <a:pt x="23509" y="0"/>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50" name="Google Shape;450;p2"/>
          <p:cNvCxnSpPr/>
          <p:nvPr/>
        </p:nvCxnSpPr>
        <p:spPr>
          <a:xfrm>
            <a:off x="713100" y="4610025"/>
            <a:ext cx="2136600" cy="0"/>
          </a:xfrm>
          <a:prstGeom prst="straightConnector1">
            <a:avLst/>
          </a:prstGeom>
          <a:noFill/>
          <a:ln cap="flat" cmpd="sng" w="19050">
            <a:solidFill>
              <a:schemeClr val="lt2"/>
            </a:solidFill>
            <a:prstDash val="solid"/>
            <a:round/>
            <a:headEnd len="sm" w="sm" type="none"/>
            <a:tailEnd len="sm" w="sm" type="none"/>
          </a:ln>
        </p:spPr>
      </p:cxnSp>
      <p:grpSp>
        <p:nvGrpSpPr>
          <p:cNvPr id="451" name="Google Shape;451;p2"/>
          <p:cNvGrpSpPr/>
          <p:nvPr/>
        </p:nvGrpSpPr>
        <p:grpSpPr>
          <a:xfrm>
            <a:off x="341232" y="3108675"/>
            <a:ext cx="2651775" cy="1501350"/>
            <a:chOff x="688900" y="758425"/>
            <a:chExt cx="2651775" cy="1501350"/>
          </a:xfrm>
        </p:grpSpPr>
        <p:sp>
          <p:nvSpPr>
            <p:cNvPr id="452" name="Google Shape;452;p2"/>
            <p:cNvSpPr/>
            <p:nvPr/>
          </p:nvSpPr>
          <p:spPr>
            <a:xfrm>
              <a:off x="957100" y="758425"/>
              <a:ext cx="2106800" cy="1465400"/>
            </a:xfrm>
            <a:custGeom>
              <a:rect b="b" l="l" r="r" t="t"/>
              <a:pathLst>
                <a:path extrusionOk="0" h="58616" w="84272">
                  <a:moveTo>
                    <a:pt x="1" y="0"/>
                  </a:moveTo>
                  <a:lnTo>
                    <a:pt x="1" y="58616"/>
                  </a:lnTo>
                  <a:lnTo>
                    <a:pt x="82400" y="58616"/>
                  </a:lnTo>
                  <a:cubicBezTo>
                    <a:pt x="83427" y="58616"/>
                    <a:pt x="84272" y="57794"/>
                    <a:pt x="84272" y="56744"/>
                  </a:cubicBezTo>
                  <a:lnTo>
                    <a:pt x="842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
            <p:cNvSpPr/>
            <p:nvPr/>
          </p:nvSpPr>
          <p:spPr>
            <a:xfrm>
              <a:off x="1042700" y="856575"/>
              <a:ext cx="1935625" cy="1173800"/>
            </a:xfrm>
            <a:custGeom>
              <a:rect b="b" l="l" r="r" t="t"/>
              <a:pathLst>
                <a:path extrusionOk="0" h="46952" w="77425">
                  <a:moveTo>
                    <a:pt x="1" y="0"/>
                  </a:moveTo>
                  <a:lnTo>
                    <a:pt x="1" y="46952"/>
                  </a:lnTo>
                  <a:lnTo>
                    <a:pt x="77424" y="46952"/>
                  </a:lnTo>
                  <a:lnTo>
                    <a:pt x="7742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
            <p:cNvSpPr/>
            <p:nvPr/>
          </p:nvSpPr>
          <p:spPr>
            <a:xfrm>
              <a:off x="1993950" y="797800"/>
              <a:ext cx="32550" cy="32550"/>
            </a:xfrm>
            <a:custGeom>
              <a:rect b="b" l="l" r="r" t="t"/>
              <a:pathLst>
                <a:path extrusionOk="0" h="1302" w="1302">
                  <a:moveTo>
                    <a:pt x="662" y="0"/>
                  </a:moveTo>
                  <a:cubicBezTo>
                    <a:pt x="297" y="0"/>
                    <a:pt x="0" y="297"/>
                    <a:pt x="0" y="662"/>
                  </a:cubicBezTo>
                  <a:cubicBezTo>
                    <a:pt x="0" y="1005"/>
                    <a:pt x="297" y="1301"/>
                    <a:pt x="662" y="1301"/>
                  </a:cubicBezTo>
                  <a:cubicBezTo>
                    <a:pt x="1005" y="1301"/>
                    <a:pt x="1302" y="1005"/>
                    <a:pt x="1302" y="662"/>
                  </a:cubicBezTo>
                  <a:cubicBezTo>
                    <a:pt x="1302" y="297"/>
                    <a:pt x="1005" y="0"/>
                    <a:pt x="662" y="0"/>
                  </a:cubicBezTo>
                  <a:close/>
                </a:path>
              </a:pathLst>
            </a:custGeom>
            <a:solidFill>
              <a:srgbClr val="004E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
            <p:cNvSpPr/>
            <p:nvPr/>
          </p:nvSpPr>
          <p:spPr>
            <a:xfrm>
              <a:off x="1042700" y="856575"/>
              <a:ext cx="1935625" cy="103875"/>
            </a:xfrm>
            <a:custGeom>
              <a:rect b="b" l="l" r="r" t="t"/>
              <a:pathLst>
                <a:path extrusionOk="0" h="4155" w="77425">
                  <a:moveTo>
                    <a:pt x="1" y="0"/>
                  </a:moveTo>
                  <a:lnTo>
                    <a:pt x="1" y="4154"/>
                  </a:lnTo>
                  <a:lnTo>
                    <a:pt x="77424" y="4154"/>
                  </a:lnTo>
                  <a:lnTo>
                    <a:pt x="7742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
            <p:cNvSpPr/>
            <p:nvPr/>
          </p:nvSpPr>
          <p:spPr>
            <a:xfrm>
              <a:off x="2821375" y="894800"/>
              <a:ext cx="109575" cy="27425"/>
            </a:xfrm>
            <a:custGeom>
              <a:rect b="b" l="l" r="r" t="t"/>
              <a:pathLst>
                <a:path extrusionOk="0" h="1097" w="4383">
                  <a:moveTo>
                    <a:pt x="548" y="1"/>
                  </a:moveTo>
                  <a:cubicBezTo>
                    <a:pt x="251" y="1"/>
                    <a:pt x="0" y="252"/>
                    <a:pt x="0" y="548"/>
                  </a:cubicBezTo>
                  <a:cubicBezTo>
                    <a:pt x="0" y="845"/>
                    <a:pt x="251" y="1096"/>
                    <a:pt x="548" y="1096"/>
                  </a:cubicBezTo>
                  <a:lnTo>
                    <a:pt x="3835" y="1096"/>
                  </a:lnTo>
                  <a:cubicBezTo>
                    <a:pt x="4132" y="1096"/>
                    <a:pt x="4383" y="845"/>
                    <a:pt x="4383" y="548"/>
                  </a:cubicBezTo>
                  <a:cubicBezTo>
                    <a:pt x="4383" y="252"/>
                    <a:pt x="4132" y="1"/>
                    <a:pt x="38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
            <p:cNvSpPr/>
            <p:nvPr/>
          </p:nvSpPr>
          <p:spPr>
            <a:xfrm>
              <a:off x="688900" y="2159325"/>
              <a:ext cx="2651775" cy="100450"/>
            </a:xfrm>
            <a:custGeom>
              <a:rect b="b" l="l" r="r" t="t"/>
              <a:pathLst>
                <a:path extrusionOk="0" h="4018" w="106071">
                  <a:moveTo>
                    <a:pt x="1165" y="0"/>
                  </a:moveTo>
                  <a:cubicBezTo>
                    <a:pt x="526" y="0"/>
                    <a:pt x="1" y="525"/>
                    <a:pt x="1" y="1164"/>
                  </a:cubicBezTo>
                  <a:lnTo>
                    <a:pt x="1" y="2876"/>
                  </a:lnTo>
                  <a:cubicBezTo>
                    <a:pt x="1" y="3515"/>
                    <a:pt x="526" y="4018"/>
                    <a:pt x="1165" y="4018"/>
                  </a:cubicBezTo>
                  <a:lnTo>
                    <a:pt x="104906" y="4018"/>
                  </a:lnTo>
                  <a:cubicBezTo>
                    <a:pt x="105545" y="4018"/>
                    <a:pt x="106070" y="3515"/>
                    <a:pt x="106070" y="2876"/>
                  </a:cubicBezTo>
                  <a:lnTo>
                    <a:pt x="106070" y="1164"/>
                  </a:lnTo>
                  <a:cubicBezTo>
                    <a:pt x="106070" y="525"/>
                    <a:pt x="105545" y="0"/>
                    <a:pt x="104906" y="0"/>
                  </a:cubicBezTo>
                  <a:close/>
                </a:path>
              </a:pathLst>
            </a:custGeom>
            <a:solidFill>
              <a:srgbClr val="007D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
            <p:cNvSpPr/>
            <p:nvPr/>
          </p:nvSpPr>
          <p:spPr>
            <a:xfrm>
              <a:off x="688900" y="2159325"/>
              <a:ext cx="2651775" cy="100450"/>
            </a:xfrm>
            <a:custGeom>
              <a:rect b="b" l="l" r="r" t="t"/>
              <a:pathLst>
                <a:path extrusionOk="0" h="4018" w="106071">
                  <a:moveTo>
                    <a:pt x="1" y="0"/>
                  </a:moveTo>
                  <a:lnTo>
                    <a:pt x="1" y="4018"/>
                  </a:lnTo>
                  <a:lnTo>
                    <a:pt x="106070" y="4018"/>
                  </a:lnTo>
                  <a:lnTo>
                    <a:pt x="10607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
            <p:cNvSpPr/>
            <p:nvPr/>
          </p:nvSpPr>
          <p:spPr>
            <a:xfrm>
              <a:off x="1790800" y="2159325"/>
              <a:ext cx="453675" cy="42250"/>
            </a:xfrm>
            <a:custGeom>
              <a:rect b="b" l="l" r="r" t="t"/>
              <a:pathLst>
                <a:path extrusionOk="0" h="1690" w="18147">
                  <a:moveTo>
                    <a:pt x="1" y="0"/>
                  </a:moveTo>
                  <a:cubicBezTo>
                    <a:pt x="1" y="936"/>
                    <a:pt x="754" y="1689"/>
                    <a:pt x="1667" y="1689"/>
                  </a:cubicBezTo>
                  <a:lnTo>
                    <a:pt x="16458" y="1689"/>
                  </a:lnTo>
                  <a:cubicBezTo>
                    <a:pt x="17394" y="1689"/>
                    <a:pt x="18147" y="936"/>
                    <a:pt x="181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
            <p:cNvSpPr/>
            <p:nvPr/>
          </p:nvSpPr>
          <p:spPr>
            <a:xfrm>
              <a:off x="1362825" y="2159325"/>
              <a:ext cx="422300" cy="100450"/>
            </a:xfrm>
            <a:custGeom>
              <a:rect b="b" l="l" r="r" t="t"/>
              <a:pathLst>
                <a:path extrusionOk="0" h="4018" w="16892">
                  <a:moveTo>
                    <a:pt x="1" y="0"/>
                  </a:moveTo>
                  <a:lnTo>
                    <a:pt x="1" y="4018"/>
                  </a:lnTo>
                  <a:lnTo>
                    <a:pt x="16891" y="4018"/>
                  </a:lnTo>
                  <a:lnTo>
                    <a:pt x="1689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
            <p:cNvSpPr/>
            <p:nvPr/>
          </p:nvSpPr>
          <p:spPr>
            <a:xfrm>
              <a:off x="2411075" y="2159325"/>
              <a:ext cx="422300" cy="100450"/>
            </a:xfrm>
            <a:custGeom>
              <a:rect b="b" l="l" r="r" t="t"/>
              <a:pathLst>
                <a:path extrusionOk="0" h="4018" w="16892">
                  <a:moveTo>
                    <a:pt x="1" y="0"/>
                  </a:moveTo>
                  <a:lnTo>
                    <a:pt x="1" y="4018"/>
                  </a:lnTo>
                  <a:lnTo>
                    <a:pt x="16891" y="4018"/>
                  </a:lnTo>
                  <a:lnTo>
                    <a:pt x="1689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
            <p:cNvSpPr/>
            <p:nvPr/>
          </p:nvSpPr>
          <p:spPr>
            <a:xfrm>
              <a:off x="2409375" y="1543575"/>
              <a:ext cx="418875" cy="615775"/>
            </a:xfrm>
            <a:custGeom>
              <a:rect b="b" l="l" r="r" t="t"/>
              <a:pathLst>
                <a:path extrusionOk="0" h="24631" w="16755">
                  <a:moveTo>
                    <a:pt x="10875" y="1"/>
                  </a:moveTo>
                  <a:cubicBezTo>
                    <a:pt x="10423" y="1"/>
                    <a:pt x="9810" y="100"/>
                    <a:pt x="9290" y="527"/>
                  </a:cubicBezTo>
                  <a:cubicBezTo>
                    <a:pt x="8400" y="1280"/>
                    <a:pt x="8195" y="2741"/>
                    <a:pt x="8902" y="3973"/>
                  </a:cubicBezTo>
                  <a:cubicBezTo>
                    <a:pt x="8697" y="4339"/>
                    <a:pt x="8491" y="4704"/>
                    <a:pt x="8286" y="5046"/>
                  </a:cubicBezTo>
                  <a:lnTo>
                    <a:pt x="6894" y="4932"/>
                  </a:lnTo>
                  <a:cubicBezTo>
                    <a:pt x="6852" y="4928"/>
                    <a:pt x="6811" y="4926"/>
                    <a:pt x="6771" y="4926"/>
                  </a:cubicBezTo>
                  <a:cubicBezTo>
                    <a:pt x="6095" y="4926"/>
                    <a:pt x="5547" y="5453"/>
                    <a:pt x="5547" y="6142"/>
                  </a:cubicBezTo>
                  <a:lnTo>
                    <a:pt x="5570" y="13286"/>
                  </a:lnTo>
                  <a:cubicBezTo>
                    <a:pt x="4497" y="16641"/>
                    <a:pt x="3424" y="19997"/>
                    <a:pt x="2328" y="23352"/>
                  </a:cubicBezTo>
                  <a:cubicBezTo>
                    <a:pt x="1507" y="23626"/>
                    <a:pt x="0" y="24174"/>
                    <a:pt x="69" y="24562"/>
                  </a:cubicBezTo>
                  <a:cubicBezTo>
                    <a:pt x="69" y="24585"/>
                    <a:pt x="92" y="24607"/>
                    <a:pt x="92" y="24630"/>
                  </a:cubicBezTo>
                  <a:lnTo>
                    <a:pt x="4154" y="24630"/>
                  </a:lnTo>
                  <a:cubicBezTo>
                    <a:pt x="4154" y="24630"/>
                    <a:pt x="7259" y="15889"/>
                    <a:pt x="10232" y="15889"/>
                  </a:cubicBezTo>
                  <a:cubicBezTo>
                    <a:pt x="10513" y="15889"/>
                    <a:pt x="10794" y="15967"/>
                    <a:pt x="11071" y="16139"/>
                  </a:cubicBezTo>
                  <a:cubicBezTo>
                    <a:pt x="14243" y="18125"/>
                    <a:pt x="9975" y="24630"/>
                    <a:pt x="9975" y="24630"/>
                  </a:cubicBezTo>
                  <a:lnTo>
                    <a:pt x="15316" y="24630"/>
                  </a:lnTo>
                  <a:cubicBezTo>
                    <a:pt x="15316" y="24607"/>
                    <a:pt x="15293" y="24585"/>
                    <a:pt x="15293" y="24562"/>
                  </a:cubicBezTo>
                  <a:cubicBezTo>
                    <a:pt x="15065" y="23831"/>
                    <a:pt x="14061" y="23717"/>
                    <a:pt x="13216" y="23603"/>
                  </a:cubicBezTo>
                  <a:cubicBezTo>
                    <a:pt x="13216" y="23603"/>
                    <a:pt x="14928" y="20522"/>
                    <a:pt x="15841" y="18125"/>
                  </a:cubicBezTo>
                  <a:cubicBezTo>
                    <a:pt x="16754" y="15728"/>
                    <a:pt x="11710" y="13286"/>
                    <a:pt x="11710" y="13286"/>
                  </a:cubicBezTo>
                  <a:cubicBezTo>
                    <a:pt x="11710" y="13286"/>
                    <a:pt x="12942" y="10205"/>
                    <a:pt x="13399" y="8059"/>
                  </a:cubicBezTo>
                  <a:cubicBezTo>
                    <a:pt x="13878" y="5914"/>
                    <a:pt x="10089" y="5548"/>
                    <a:pt x="10089" y="5548"/>
                  </a:cubicBezTo>
                  <a:cubicBezTo>
                    <a:pt x="10226" y="5297"/>
                    <a:pt x="10363" y="5023"/>
                    <a:pt x="10500" y="4772"/>
                  </a:cubicBezTo>
                  <a:lnTo>
                    <a:pt x="11322" y="5138"/>
                  </a:lnTo>
                  <a:cubicBezTo>
                    <a:pt x="11504" y="4886"/>
                    <a:pt x="11710" y="4635"/>
                    <a:pt x="11915" y="4384"/>
                  </a:cubicBezTo>
                  <a:cubicBezTo>
                    <a:pt x="12029" y="4407"/>
                    <a:pt x="12143" y="4430"/>
                    <a:pt x="12280" y="4453"/>
                  </a:cubicBezTo>
                  <a:lnTo>
                    <a:pt x="13216" y="2604"/>
                  </a:lnTo>
                  <a:cubicBezTo>
                    <a:pt x="13513" y="2056"/>
                    <a:pt x="13399" y="1782"/>
                    <a:pt x="13399" y="1714"/>
                  </a:cubicBezTo>
                  <a:cubicBezTo>
                    <a:pt x="13262" y="687"/>
                    <a:pt x="11732" y="139"/>
                    <a:pt x="11504" y="70"/>
                  </a:cubicBezTo>
                  <a:cubicBezTo>
                    <a:pt x="11438" y="51"/>
                    <a:pt x="11197" y="1"/>
                    <a:pt x="108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
            <p:cNvSpPr/>
            <p:nvPr/>
          </p:nvSpPr>
          <p:spPr>
            <a:xfrm>
              <a:off x="2619925" y="1538475"/>
              <a:ext cx="125575" cy="71350"/>
            </a:xfrm>
            <a:custGeom>
              <a:rect b="b" l="l" r="r" t="t"/>
              <a:pathLst>
                <a:path extrusionOk="0" h="2854" w="5023">
                  <a:moveTo>
                    <a:pt x="4977" y="2329"/>
                  </a:moveTo>
                  <a:cubicBezTo>
                    <a:pt x="4977" y="2329"/>
                    <a:pt x="4977" y="2306"/>
                    <a:pt x="4977" y="2306"/>
                  </a:cubicBezTo>
                  <a:cubicBezTo>
                    <a:pt x="4840" y="1256"/>
                    <a:pt x="3310" y="731"/>
                    <a:pt x="3082" y="640"/>
                  </a:cubicBezTo>
                  <a:cubicBezTo>
                    <a:pt x="2922" y="617"/>
                    <a:pt x="1758" y="366"/>
                    <a:pt x="868" y="1119"/>
                  </a:cubicBezTo>
                  <a:cubicBezTo>
                    <a:pt x="389" y="1530"/>
                    <a:pt x="92" y="2146"/>
                    <a:pt x="69" y="2854"/>
                  </a:cubicBezTo>
                  <a:cubicBezTo>
                    <a:pt x="1" y="2009"/>
                    <a:pt x="298" y="1233"/>
                    <a:pt x="868" y="731"/>
                  </a:cubicBezTo>
                  <a:cubicBezTo>
                    <a:pt x="1758" y="0"/>
                    <a:pt x="2922" y="229"/>
                    <a:pt x="3082" y="274"/>
                  </a:cubicBezTo>
                  <a:cubicBezTo>
                    <a:pt x="3310" y="343"/>
                    <a:pt x="4840" y="891"/>
                    <a:pt x="4977" y="1918"/>
                  </a:cubicBezTo>
                  <a:cubicBezTo>
                    <a:pt x="4977" y="1963"/>
                    <a:pt x="5022" y="2100"/>
                    <a:pt x="4977" y="23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
            <p:cNvSpPr/>
            <p:nvPr/>
          </p:nvSpPr>
          <p:spPr>
            <a:xfrm>
              <a:off x="2702100" y="1876850"/>
              <a:ext cx="111300" cy="109600"/>
            </a:xfrm>
            <a:custGeom>
              <a:rect b="b" l="l" r="r" t="t"/>
              <a:pathLst>
                <a:path extrusionOk="0" h="4384" w="4452">
                  <a:moveTo>
                    <a:pt x="138" y="1"/>
                  </a:moveTo>
                  <a:cubicBezTo>
                    <a:pt x="46" y="206"/>
                    <a:pt x="1" y="320"/>
                    <a:pt x="1" y="320"/>
                  </a:cubicBezTo>
                  <a:cubicBezTo>
                    <a:pt x="1" y="320"/>
                    <a:pt x="3995" y="2260"/>
                    <a:pt x="4223" y="4383"/>
                  </a:cubicBezTo>
                  <a:cubicBezTo>
                    <a:pt x="4452" y="2352"/>
                    <a:pt x="845" y="389"/>
                    <a:pt x="1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
            <p:cNvSpPr/>
            <p:nvPr/>
          </p:nvSpPr>
          <p:spPr>
            <a:xfrm>
              <a:off x="2661600" y="1682850"/>
              <a:ext cx="89025" cy="58225"/>
            </a:xfrm>
            <a:custGeom>
              <a:rect b="b" l="l" r="r" t="t"/>
              <a:pathLst>
                <a:path extrusionOk="0" h="2329" w="3561">
                  <a:moveTo>
                    <a:pt x="183" y="0"/>
                  </a:moveTo>
                  <a:cubicBezTo>
                    <a:pt x="114" y="114"/>
                    <a:pt x="46" y="228"/>
                    <a:pt x="0" y="343"/>
                  </a:cubicBezTo>
                  <a:cubicBezTo>
                    <a:pt x="0" y="343"/>
                    <a:pt x="3127" y="662"/>
                    <a:pt x="3355" y="2328"/>
                  </a:cubicBezTo>
                  <a:cubicBezTo>
                    <a:pt x="3561" y="594"/>
                    <a:pt x="913" y="92"/>
                    <a:pt x="18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
            <p:cNvSpPr/>
            <p:nvPr/>
          </p:nvSpPr>
          <p:spPr>
            <a:xfrm>
              <a:off x="1321750" y="1042600"/>
              <a:ext cx="1364400" cy="833150"/>
            </a:xfrm>
            <a:custGeom>
              <a:rect b="b" l="l" r="r" t="t"/>
              <a:pathLst>
                <a:path extrusionOk="0" h="33326" w="54576">
                  <a:moveTo>
                    <a:pt x="0" y="0"/>
                  </a:moveTo>
                  <a:lnTo>
                    <a:pt x="0" y="33325"/>
                  </a:lnTo>
                  <a:lnTo>
                    <a:pt x="54576" y="33325"/>
                  </a:lnTo>
                  <a:lnTo>
                    <a:pt x="5457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
            <p:cNvSpPr/>
            <p:nvPr/>
          </p:nvSpPr>
          <p:spPr>
            <a:xfrm>
              <a:off x="1445575" y="1172700"/>
              <a:ext cx="1099625" cy="159800"/>
            </a:xfrm>
            <a:custGeom>
              <a:rect b="b" l="l" r="r" t="t"/>
              <a:pathLst>
                <a:path extrusionOk="0" h="6392" w="43985">
                  <a:moveTo>
                    <a:pt x="0" y="0"/>
                  </a:moveTo>
                  <a:lnTo>
                    <a:pt x="0" y="6391"/>
                  </a:lnTo>
                  <a:lnTo>
                    <a:pt x="43985" y="6391"/>
                  </a:lnTo>
                  <a:lnTo>
                    <a:pt x="4398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
            <p:cNvSpPr/>
            <p:nvPr/>
          </p:nvSpPr>
          <p:spPr>
            <a:xfrm>
              <a:off x="1783375" y="1238325"/>
              <a:ext cx="32000" cy="42825"/>
            </a:xfrm>
            <a:custGeom>
              <a:rect b="b" l="l" r="r" t="t"/>
              <a:pathLst>
                <a:path extrusionOk="0" h="1713" w="1280">
                  <a:moveTo>
                    <a:pt x="1" y="0"/>
                  </a:moveTo>
                  <a:lnTo>
                    <a:pt x="1" y="1119"/>
                  </a:lnTo>
                  <a:cubicBezTo>
                    <a:pt x="1" y="1301"/>
                    <a:pt x="47" y="1438"/>
                    <a:pt x="161" y="1552"/>
                  </a:cubicBezTo>
                  <a:cubicBezTo>
                    <a:pt x="275" y="1644"/>
                    <a:pt x="435" y="1712"/>
                    <a:pt x="640" y="1712"/>
                  </a:cubicBezTo>
                  <a:cubicBezTo>
                    <a:pt x="845" y="1712"/>
                    <a:pt x="1005" y="1644"/>
                    <a:pt x="1119" y="1552"/>
                  </a:cubicBezTo>
                  <a:cubicBezTo>
                    <a:pt x="1233" y="1438"/>
                    <a:pt x="1279" y="1279"/>
                    <a:pt x="1279" y="1096"/>
                  </a:cubicBezTo>
                  <a:lnTo>
                    <a:pt x="1279" y="0"/>
                  </a:lnTo>
                  <a:lnTo>
                    <a:pt x="937" y="0"/>
                  </a:lnTo>
                  <a:lnTo>
                    <a:pt x="937" y="1119"/>
                  </a:lnTo>
                  <a:cubicBezTo>
                    <a:pt x="937" y="1324"/>
                    <a:pt x="845" y="1415"/>
                    <a:pt x="640" y="1415"/>
                  </a:cubicBezTo>
                  <a:cubicBezTo>
                    <a:pt x="549" y="1415"/>
                    <a:pt x="480" y="1393"/>
                    <a:pt x="412" y="1347"/>
                  </a:cubicBezTo>
                  <a:cubicBezTo>
                    <a:pt x="366" y="1301"/>
                    <a:pt x="343" y="1210"/>
                    <a:pt x="343" y="1119"/>
                  </a:cubicBezTo>
                  <a:lnTo>
                    <a:pt x="34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
            <p:cNvSpPr/>
            <p:nvPr/>
          </p:nvSpPr>
          <p:spPr>
            <a:xfrm>
              <a:off x="1841600" y="1237750"/>
              <a:ext cx="32550" cy="43400"/>
            </a:xfrm>
            <a:custGeom>
              <a:rect b="b" l="l" r="r" t="t"/>
              <a:pathLst>
                <a:path extrusionOk="0" h="1736" w="1302">
                  <a:moveTo>
                    <a:pt x="685" y="1"/>
                  </a:moveTo>
                  <a:cubicBezTo>
                    <a:pt x="548" y="1"/>
                    <a:pt x="457" y="23"/>
                    <a:pt x="342" y="46"/>
                  </a:cubicBezTo>
                  <a:cubicBezTo>
                    <a:pt x="251" y="92"/>
                    <a:pt x="183" y="160"/>
                    <a:pt x="137" y="229"/>
                  </a:cubicBezTo>
                  <a:cubicBezTo>
                    <a:pt x="69" y="297"/>
                    <a:pt x="46" y="366"/>
                    <a:pt x="46" y="457"/>
                  </a:cubicBezTo>
                  <a:cubicBezTo>
                    <a:pt x="46" y="640"/>
                    <a:pt x="137" y="777"/>
                    <a:pt x="342" y="891"/>
                  </a:cubicBezTo>
                  <a:cubicBezTo>
                    <a:pt x="411" y="914"/>
                    <a:pt x="502" y="959"/>
                    <a:pt x="616" y="1005"/>
                  </a:cubicBezTo>
                  <a:cubicBezTo>
                    <a:pt x="753" y="1028"/>
                    <a:pt x="822" y="1073"/>
                    <a:pt x="867" y="1119"/>
                  </a:cubicBezTo>
                  <a:cubicBezTo>
                    <a:pt x="913" y="1142"/>
                    <a:pt x="936" y="1187"/>
                    <a:pt x="936" y="1256"/>
                  </a:cubicBezTo>
                  <a:cubicBezTo>
                    <a:pt x="936" y="1324"/>
                    <a:pt x="913" y="1370"/>
                    <a:pt x="867" y="1393"/>
                  </a:cubicBezTo>
                  <a:cubicBezTo>
                    <a:pt x="822" y="1438"/>
                    <a:pt x="776" y="1461"/>
                    <a:pt x="685" y="1461"/>
                  </a:cubicBezTo>
                  <a:cubicBezTo>
                    <a:pt x="457" y="1461"/>
                    <a:pt x="342" y="1370"/>
                    <a:pt x="342" y="1165"/>
                  </a:cubicBezTo>
                  <a:lnTo>
                    <a:pt x="0" y="1165"/>
                  </a:lnTo>
                  <a:cubicBezTo>
                    <a:pt x="0" y="1279"/>
                    <a:pt x="23" y="1370"/>
                    <a:pt x="91" y="1461"/>
                  </a:cubicBezTo>
                  <a:cubicBezTo>
                    <a:pt x="137" y="1553"/>
                    <a:pt x="228" y="1598"/>
                    <a:pt x="320" y="1667"/>
                  </a:cubicBezTo>
                  <a:cubicBezTo>
                    <a:pt x="434" y="1712"/>
                    <a:pt x="548" y="1735"/>
                    <a:pt x="685" y="1735"/>
                  </a:cubicBezTo>
                  <a:cubicBezTo>
                    <a:pt x="867" y="1735"/>
                    <a:pt x="1027" y="1690"/>
                    <a:pt x="1119" y="1598"/>
                  </a:cubicBezTo>
                  <a:cubicBezTo>
                    <a:pt x="1233" y="1530"/>
                    <a:pt x="1301" y="1416"/>
                    <a:pt x="1301" y="1256"/>
                  </a:cubicBezTo>
                  <a:cubicBezTo>
                    <a:pt x="1301" y="1119"/>
                    <a:pt x="1256" y="1028"/>
                    <a:pt x="1164" y="936"/>
                  </a:cubicBezTo>
                  <a:cubicBezTo>
                    <a:pt x="1073" y="845"/>
                    <a:pt x="913" y="777"/>
                    <a:pt x="731" y="708"/>
                  </a:cubicBezTo>
                  <a:cubicBezTo>
                    <a:pt x="616" y="685"/>
                    <a:pt x="548" y="640"/>
                    <a:pt x="479" y="594"/>
                  </a:cubicBezTo>
                  <a:cubicBezTo>
                    <a:pt x="434" y="571"/>
                    <a:pt x="411" y="525"/>
                    <a:pt x="411" y="457"/>
                  </a:cubicBezTo>
                  <a:cubicBezTo>
                    <a:pt x="411" y="411"/>
                    <a:pt x="434" y="366"/>
                    <a:pt x="479" y="320"/>
                  </a:cubicBezTo>
                  <a:cubicBezTo>
                    <a:pt x="525" y="297"/>
                    <a:pt x="594" y="274"/>
                    <a:pt x="662" y="274"/>
                  </a:cubicBezTo>
                  <a:cubicBezTo>
                    <a:pt x="753" y="274"/>
                    <a:pt x="822" y="297"/>
                    <a:pt x="867" y="343"/>
                  </a:cubicBezTo>
                  <a:cubicBezTo>
                    <a:pt x="913" y="389"/>
                    <a:pt x="936" y="434"/>
                    <a:pt x="936" y="525"/>
                  </a:cubicBezTo>
                  <a:lnTo>
                    <a:pt x="1301" y="525"/>
                  </a:lnTo>
                  <a:cubicBezTo>
                    <a:pt x="1301" y="411"/>
                    <a:pt x="1278" y="320"/>
                    <a:pt x="1210" y="252"/>
                  </a:cubicBezTo>
                  <a:cubicBezTo>
                    <a:pt x="1164" y="160"/>
                    <a:pt x="1096" y="92"/>
                    <a:pt x="1004" y="69"/>
                  </a:cubicBezTo>
                  <a:cubicBezTo>
                    <a:pt x="913" y="23"/>
                    <a:pt x="799" y="1"/>
                    <a:pt x="6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2"/>
            <p:cNvSpPr/>
            <p:nvPr/>
          </p:nvSpPr>
          <p:spPr>
            <a:xfrm>
              <a:off x="1900375" y="1238325"/>
              <a:ext cx="28550" cy="42250"/>
            </a:xfrm>
            <a:custGeom>
              <a:rect b="b" l="l" r="r" t="t"/>
              <a:pathLst>
                <a:path extrusionOk="0" h="1690" w="1142">
                  <a:moveTo>
                    <a:pt x="0" y="0"/>
                  </a:moveTo>
                  <a:lnTo>
                    <a:pt x="0" y="1689"/>
                  </a:lnTo>
                  <a:lnTo>
                    <a:pt x="1141" y="1689"/>
                  </a:lnTo>
                  <a:lnTo>
                    <a:pt x="1141" y="1393"/>
                  </a:lnTo>
                  <a:lnTo>
                    <a:pt x="365" y="1393"/>
                  </a:lnTo>
                  <a:lnTo>
                    <a:pt x="365" y="959"/>
                  </a:lnTo>
                  <a:lnTo>
                    <a:pt x="1027" y="959"/>
                  </a:lnTo>
                  <a:lnTo>
                    <a:pt x="1027" y="685"/>
                  </a:lnTo>
                  <a:lnTo>
                    <a:pt x="365" y="685"/>
                  </a:lnTo>
                  <a:lnTo>
                    <a:pt x="365" y="274"/>
                  </a:lnTo>
                  <a:lnTo>
                    <a:pt x="1141" y="274"/>
                  </a:lnTo>
                  <a:lnTo>
                    <a:pt x="11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
            <p:cNvSpPr/>
            <p:nvPr/>
          </p:nvSpPr>
          <p:spPr>
            <a:xfrm>
              <a:off x="1954575" y="1238325"/>
              <a:ext cx="33125" cy="42250"/>
            </a:xfrm>
            <a:custGeom>
              <a:rect b="b" l="l" r="r" t="t"/>
              <a:pathLst>
                <a:path extrusionOk="0" h="1690" w="1325">
                  <a:moveTo>
                    <a:pt x="640" y="274"/>
                  </a:moveTo>
                  <a:cubicBezTo>
                    <a:pt x="731" y="274"/>
                    <a:pt x="799" y="297"/>
                    <a:pt x="845" y="343"/>
                  </a:cubicBezTo>
                  <a:cubicBezTo>
                    <a:pt x="891" y="388"/>
                    <a:pt x="914" y="457"/>
                    <a:pt x="914" y="525"/>
                  </a:cubicBezTo>
                  <a:cubicBezTo>
                    <a:pt x="914" y="617"/>
                    <a:pt x="891" y="662"/>
                    <a:pt x="822" y="708"/>
                  </a:cubicBezTo>
                  <a:cubicBezTo>
                    <a:pt x="777" y="754"/>
                    <a:pt x="708" y="776"/>
                    <a:pt x="640" y="776"/>
                  </a:cubicBezTo>
                  <a:lnTo>
                    <a:pt x="343" y="776"/>
                  </a:lnTo>
                  <a:lnTo>
                    <a:pt x="343" y="274"/>
                  </a:lnTo>
                  <a:close/>
                  <a:moveTo>
                    <a:pt x="1" y="0"/>
                  </a:moveTo>
                  <a:lnTo>
                    <a:pt x="1" y="1689"/>
                  </a:lnTo>
                  <a:lnTo>
                    <a:pt x="343" y="1689"/>
                  </a:lnTo>
                  <a:lnTo>
                    <a:pt x="343" y="1073"/>
                  </a:lnTo>
                  <a:lnTo>
                    <a:pt x="617" y="1073"/>
                  </a:lnTo>
                  <a:lnTo>
                    <a:pt x="936" y="1689"/>
                  </a:lnTo>
                  <a:lnTo>
                    <a:pt x="1324" y="1689"/>
                  </a:lnTo>
                  <a:lnTo>
                    <a:pt x="1324" y="1667"/>
                  </a:lnTo>
                  <a:lnTo>
                    <a:pt x="959" y="982"/>
                  </a:lnTo>
                  <a:cubicBezTo>
                    <a:pt x="1050" y="936"/>
                    <a:pt x="1119" y="868"/>
                    <a:pt x="1187" y="799"/>
                  </a:cubicBezTo>
                  <a:cubicBezTo>
                    <a:pt x="1233" y="708"/>
                    <a:pt x="1256" y="617"/>
                    <a:pt x="1256" y="502"/>
                  </a:cubicBezTo>
                  <a:cubicBezTo>
                    <a:pt x="1256" y="343"/>
                    <a:pt x="1187" y="206"/>
                    <a:pt x="1096" y="137"/>
                  </a:cubicBezTo>
                  <a:cubicBezTo>
                    <a:pt x="982" y="46"/>
                    <a:pt x="822" y="0"/>
                    <a:pt x="64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
            <p:cNvSpPr/>
            <p:nvPr/>
          </p:nvSpPr>
          <p:spPr>
            <a:xfrm>
              <a:off x="2013350" y="1238325"/>
              <a:ext cx="34275" cy="42250"/>
            </a:xfrm>
            <a:custGeom>
              <a:rect b="b" l="l" r="r" t="t"/>
              <a:pathLst>
                <a:path extrusionOk="0" h="1690" w="1371">
                  <a:moveTo>
                    <a:pt x="1" y="0"/>
                  </a:moveTo>
                  <a:lnTo>
                    <a:pt x="1" y="1689"/>
                  </a:lnTo>
                  <a:lnTo>
                    <a:pt x="343" y="1689"/>
                  </a:lnTo>
                  <a:lnTo>
                    <a:pt x="343" y="571"/>
                  </a:lnTo>
                  <a:lnTo>
                    <a:pt x="1028" y="1689"/>
                  </a:lnTo>
                  <a:lnTo>
                    <a:pt x="1370" y="1689"/>
                  </a:lnTo>
                  <a:lnTo>
                    <a:pt x="1370" y="0"/>
                  </a:lnTo>
                  <a:lnTo>
                    <a:pt x="1028" y="0"/>
                  </a:lnTo>
                  <a:lnTo>
                    <a:pt x="1028" y="1096"/>
                  </a:lnTo>
                  <a:lnTo>
                    <a:pt x="34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
            <p:cNvSpPr/>
            <p:nvPr/>
          </p:nvSpPr>
          <p:spPr>
            <a:xfrm>
              <a:off x="2072125" y="1238325"/>
              <a:ext cx="39400" cy="42250"/>
            </a:xfrm>
            <a:custGeom>
              <a:rect b="b" l="l" r="r" t="t"/>
              <a:pathLst>
                <a:path extrusionOk="0" h="1690" w="1576">
                  <a:moveTo>
                    <a:pt x="799" y="411"/>
                  </a:moveTo>
                  <a:lnTo>
                    <a:pt x="1005" y="1050"/>
                  </a:lnTo>
                  <a:lnTo>
                    <a:pt x="594" y="1050"/>
                  </a:lnTo>
                  <a:lnTo>
                    <a:pt x="799" y="411"/>
                  </a:lnTo>
                  <a:close/>
                  <a:moveTo>
                    <a:pt x="640" y="0"/>
                  </a:moveTo>
                  <a:lnTo>
                    <a:pt x="1" y="1689"/>
                  </a:lnTo>
                  <a:lnTo>
                    <a:pt x="366" y="1689"/>
                  </a:lnTo>
                  <a:lnTo>
                    <a:pt x="480" y="1324"/>
                  </a:lnTo>
                  <a:lnTo>
                    <a:pt x="1096" y="1324"/>
                  </a:lnTo>
                  <a:lnTo>
                    <a:pt x="1210" y="1689"/>
                  </a:lnTo>
                  <a:lnTo>
                    <a:pt x="1575" y="1689"/>
                  </a:lnTo>
                  <a:lnTo>
                    <a:pt x="95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
            <p:cNvSpPr/>
            <p:nvPr/>
          </p:nvSpPr>
          <p:spPr>
            <a:xfrm>
              <a:off x="2136600" y="1238325"/>
              <a:ext cx="43975" cy="42250"/>
            </a:xfrm>
            <a:custGeom>
              <a:rect b="b" l="l" r="r" t="t"/>
              <a:pathLst>
                <a:path extrusionOk="0" h="1690" w="1759">
                  <a:moveTo>
                    <a:pt x="1" y="0"/>
                  </a:moveTo>
                  <a:lnTo>
                    <a:pt x="1" y="1689"/>
                  </a:lnTo>
                  <a:lnTo>
                    <a:pt x="343" y="1689"/>
                  </a:lnTo>
                  <a:lnTo>
                    <a:pt x="343" y="1210"/>
                  </a:lnTo>
                  <a:lnTo>
                    <a:pt x="298" y="434"/>
                  </a:lnTo>
                  <a:lnTo>
                    <a:pt x="754" y="1689"/>
                  </a:lnTo>
                  <a:lnTo>
                    <a:pt x="1005" y="1689"/>
                  </a:lnTo>
                  <a:lnTo>
                    <a:pt x="1462" y="434"/>
                  </a:lnTo>
                  <a:lnTo>
                    <a:pt x="1416" y="1210"/>
                  </a:lnTo>
                  <a:lnTo>
                    <a:pt x="1416" y="1689"/>
                  </a:lnTo>
                  <a:lnTo>
                    <a:pt x="1758" y="1689"/>
                  </a:lnTo>
                  <a:lnTo>
                    <a:pt x="1758" y="0"/>
                  </a:lnTo>
                  <a:lnTo>
                    <a:pt x="1302" y="0"/>
                  </a:lnTo>
                  <a:lnTo>
                    <a:pt x="891" y="1210"/>
                  </a:lnTo>
                  <a:lnTo>
                    <a:pt x="4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
            <p:cNvSpPr/>
            <p:nvPr/>
          </p:nvSpPr>
          <p:spPr>
            <a:xfrm>
              <a:off x="2209075" y="1238325"/>
              <a:ext cx="28550" cy="42250"/>
            </a:xfrm>
            <a:custGeom>
              <a:rect b="b" l="l" r="r" t="t"/>
              <a:pathLst>
                <a:path extrusionOk="0" h="1690" w="1142">
                  <a:moveTo>
                    <a:pt x="1" y="0"/>
                  </a:moveTo>
                  <a:lnTo>
                    <a:pt x="1" y="1689"/>
                  </a:lnTo>
                  <a:lnTo>
                    <a:pt x="1142" y="1689"/>
                  </a:lnTo>
                  <a:lnTo>
                    <a:pt x="1142" y="1393"/>
                  </a:lnTo>
                  <a:lnTo>
                    <a:pt x="343" y="1393"/>
                  </a:lnTo>
                  <a:lnTo>
                    <a:pt x="343" y="959"/>
                  </a:lnTo>
                  <a:lnTo>
                    <a:pt x="1028" y="959"/>
                  </a:lnTo>
                  <a:lnTo>
                    <a:pt x="1028" y="685"/>
                  </a:lnTo>
                  <a:lnTo>
                    <a:pt x="343" y="685"/>
                  </a:lnTo>
                  <a:lnTo>
                    <a:pt x="343" y="274"/>
                  </a:lnTo>
                  <a:lnTo>
                    <a:pt x="1142" y="274"/>
                  </a:lnTo>
                  <a:lnTo>
                    <a:pt x="1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
            <p:cNvSpPr/>
            <p:nvPr/>
          </p:nvSpPr>
          <p:spPr>
            <a:xfrm>
              <a:off x="1543150" y="1216075"/>
              <a:ext cx="35975" cy="35825"/>
            </a:xfrm>
            <a:custGeom>
              <a:rect b="b" l="l" r="r" t="t"/>
              <a:pathLst>
                <a:path extrusionOk="0" h="1433" w="1439">
                  <a:moveTo>
                    <a:pt x="617" y="0"/>
                  </a:moveTo>
                  <a:cubicBezTo>
                    <a:pt x="548" y="23"/>
                    <a:pt x="480" y="23"/>
                    <a:pt x="434" y="46"/>
                  </a:cubicBezTo>
                  <a:cubicBezTo>
                    <a:pt x="389" y="91"/>
                    <a:pt x="320" y="114"/>
                    <a:pt x="274" y="137"/>
                  </a:cubicBezTo>
                  <a:cubicBezTo>
                    <a:pt x="229" y="183"/>
                    <a:pt x="183" y="228"/>
                    <a:pt x="160" y="274"/>
                  </a:cubicBezTo>
                  <a:cubicBezTo>
                    <a:pt x="115" y="320"/>
                    <a:pt x="92" y="388"/>
                    <a:pt x="46" y="434"/>
                  </a:cubicBezTo>
                  <a:cubicBezTo>
                    <a:pt x="46" y="502"/>
                    <a:pt x="23" y="548"/>
                    <a:pt x="0" y="616"/>
                  </a:cubicBezTo>
                  <a:cubicBezTo>
                    <a:pt x="0" y="685"/>
                    <a:pt x="0" y="753"/>
                    <a:pt x="0" y="799"/>
                  </a:cubicBezTo>
                  <a:cubicBezTo>
                    <a:pt x="23" y="868"/>
                    <a:pt x="46" y="936"/>
                    <a:pt x="69" y="1004"/>
                  </a:cubicBezTo>
                  <a:cubicBezTo>
                    <a:pt x="92" y="1050"/>
                    <a:pt x="115" y="1096"/>
                    <a:pt x="160" y="1141"/>
                  </a:cubicBezTo>
                  <a:cubicBezTo>
                    <a:pt x="183" y="1187"/>
                    <a:pt x="229" y="1233"/>
                    <a:pt x="274" y="1278"/>
                  </a:cubicBezTo>
                  <a:cubicBezTo>
                    <a:pt x="343" y="1324"/>
                    <a:pt x="389" y="1347"/>
                    <a:pt x="457" y="1370"/>
                  </a:cubicBezTo>
                  <a:cubicBezTo>
                    <a:pt x="503" y="1392"/>
                    <a:pt x="571" y="1415"/>
                    <a:pt x="617" y="1415"/>
                  </a:cubicBezTo>
                  <a:cubicBezTo>
                    <a:pt x="651" y="1427"/>
                    <a:pt x="685" y="1432"/>
                    <a:pt x="719" y="1432"/>
                  </a:cubicBezTo>
                  <a:cubicBezTo>
                    <a:pt x="754" y="1432"/>
                    <a:pt x="788" y="1427"/>
                    <a:pt x="822" y="1415"/>
                  </a:cubicBezTo>
                  <a:cubicBezTo>
                    <a:pt x="891" y="1415"/>
                    <a:pt x="936" y="1392"/>
                    <a:pt x="1005" y="1370"/>
                  </a:cubicBezTo>
                  <a:cubicBezTo>
                    <a:pt x="1050" y="1347"/>
                    <a:pt x="1119" y="1324"/>
                    <a:pt x="1165" y="1278"/>
                  </a:cubicBezTo>
                  <a:cubicBezTo>
                    <a:pt x="1210" y="1233"/>
                    <a:pt x="1256" y="1187"/>
                    <a:pt x="1302" y="1141"/>
                  </a:cubicBezTo>
                  <a:cubicBezTo>
                    <a:pt x="1324" y="1096"/>
                    <a:pt x="1370" y="1050"/>
                    <a:pt x="1393" y="1004"/>
                  </a:cubicBezTo>
                  <a:cubicBezTo>
                    <a:pt x="1416" y="936"/>
                    <a:pt x="1416" y="868"/>
                    <a:pt x="1438" y="822"/>
                  </a:cubicBezTo>
                  <a:cubicBezTo>
                    <a:pt x="1438" y="776"/>
                    <a:pt x="1438" y="753"/>
                    <a:pt x="1438" y="708"/>
                  </a:cubicBezTo>
                  <a:cubicBezTo>
                    <a:pt x="1438" y="685"/>
                    <a:pt x="1438" y="639"/>
                    <a:pt x="1438" y="616"/>
                  </a:cubicBezTo>
                  <a:cubicBezTo>
                    <a:pt x="1416" y="548"/>
                    <a:pt x="1416" y="502"/>
                    <a:pt x="1393" y="434"/>
                  </a:cubicBezTo>
                  <a:cubicBezTo>
                    <a:pt x="1370" y="388"/>
                    <a:pt x="1324" y="320"/>
                    <a:pt x="1302" y="274"/>
                  </a:cubicBezTo>
                  <a:cubicBezTo>
                    <a:pt x="1256" y="228"/>
                    <a:pt x="1210" y="183"/>
                    <a:pt x="1165" y="137"/>
                  </a:cubicBezTo>
                  <a:cubicBezTo>
                    <a:pt x="1119" y="114"/>
                    <a:pt x="1073" y="91"/>
                    <a:pt x="1005" y="46"/>
                  </a:cubicBezTo>
                  <a:cubicBezTo>
                    <a:pt x="959" y="23"/>
                    <a:pt x="891" y="23"/>
                    <a:pt x="8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
            <p:cNvSpPr/>
            <p:nvPr/>
          </p:nvSpPr>
          <p:spPr>
            <a:xfrm>
              <a:off x="1531725" y="1263000"/>
              <a:ext cx="58800" cy="30700"/>
            </a:xfrm>
            <a:custGeom>
              <a:rect b="b" l="l" r="r" t="t"/>
              <a:pathLst>
                <a:path extrusionOk="0" h="1228" w="2352">
                  <a:moveTo>
                    <a:pt x="1179" y="1"/>
                  </a:moveTo>
                  <a:cubicBezTo>
                    <a:pt x="1125" y="1"/>
                    <a:pt x="1074" y="6"/>
                    <a:pt x="1028" y="18"/>
                  </a:cubicBezTo>
                  <a:cubicBezTo>
                    <a:pt x="914" y="18"/>
                    <a:pt x="823" y="63"/>
                    <a:pt x="731" y="86"/>
                  </a:cubicBezTo>
                  <a:cubicBezTo>
                    <a:pt x="640" y="132"/>
                    <a:pt x="549" y="200"/>
                    <a:pt x="457" y="246"/>
                  </a:cubicBezTo>
                  <a:cubicBezTo>
                    <a:pt x="389" y="314"/>
                    <a:pt x="298" y="383"/>
                    <a:pt x="252" y="474"/>
                  </a:cubicBezTo>
                  <a:cubicBezTo>
                    <a:pt x="184" y="543"/>
                    <a:pt x="138" y="634"/>
                    <a:pt x="92" y="725"/>
                  </a:cubicBezTo>
                  <a:cubicBezTo>
                    <a:pt x="47" y="817"/>
                    <a:pt x="24" y="931"/>
                    <a:pt x="1" y="1022"/>
                  </a:cubicBezTo>
                  <a:cubicBezTo>
                    <a:pt x="1" y="1068"/>
                    <a:pt x="1" y="1159"/>
                    <a:pt x="1" y="1227"/>
                  </a:cubicBezTo>
                  <a:lnTo>
                    <a:pt x="2352" y="1227"/>
                  </a:lnTo>
                  <a:lnTo>
                    <a:pt x="2352" y="1182"/>
                  </a:lnTo>
                  <a:cubicBezTo>
                    <a:pt x="2352" y="1136"/>
                    <a:pt x="2352" y="1090"/>
                    <a:pt x="2352" y="1022"/>
                  </a:cubicBezTo>
                  <a:cubicBezTo>
                    <a:pt x="2329" y="931"/>
                    <a:pt x="2306" y="817"/>
                    <a:pt x="2261" y="725"/>
                  </a:cubicBezTo>
                  <a:cubicBezTo>
                    <a:pt x="2238" y="634"/>
                    <a:pt x="2169" y="543"/>
                    <a:pt x="2124" y="474"/>
                  </a:cubicBezTo>
                  <a:cubicBezTo>
                    <a:pt x="2055" y="383"/>
                    <a:pt x="1987" y="314"/>
                    <a:pt x="1895" y="246"/>
                  </a:cubicBezTo>
                  <a:cubicBezTo>
                    <a:pt x="1827" y="200"/>
                    <a:pt x="1736" y="132"/>
                    <a:pt x="1644" y="86"/>
                  </a:cubicBezTo>
                  <a:cubicBezTo>
                    <a:pt x="1553" y="63"/>
                    <a:pt x="1439" y="18"/>
                    <a:pt x="1348" y="18"/>
                  </a:cubicBezTo>
                  <a:cubicBezTo>
                    <a:pt x="1291" y="6"/>
                    <a:pt x="1234" y="1"/>
                    <a:pt x="11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
            <p:cNvSpPr/>
            <p:nvPr/>
          </p:nvSpPr>
          <p:spPr>
            <a:xfrm>
              <a:off x="1445575" y="1421500"/>
              <a:ext cx="1099625" cy="159800"/>
            </a:xfrm>
            <a:custGeom>
              <a:rect b="b" l="l" r="r" t="t"/>
              <a:pathLst>
                <a:path extrusionOk="0" h="6392" w="43985">
                  <a:moveTo>
                    <a:pt x="0" y="0"/>
                  </a:moveTo>
                  <a:lnTo>
                    <a:pt x="0" y="6391"/>
                  </a:lnTo>
                  <a:lnTo>
                    <a:pt x="43985" y="6391"/>
                  </a:lnTo>
                  <a:lnTo>
                    <a:pt x="4398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
            <p:cNvSpPr/>
            <p:nvPr/>
          </p:nvSpPr>
          <p:spPr>
            <a:xfrm>
              <a:off x="1781100" y="1472850"/>
              <a:ext cx="49100" cy="48525"/>
            </a:xfrm>
            <a:custGeom>
              <a:rect b="b" l="l" r="r" t="t"/>
              <a:pathLst>
                <a:path extrusionOk="0" h="1941" w="1964">
                  <a:moveTo>
                    <a:pt x="777" y="1"/>
                  </a:moveTo>
                  <a:lnTo>
                    <a:pt x="822" y="777"/>
                  </a:lnTo>
                  <a:lnTo>
                    <a:pt x="138" y="503"/>
                  </a:lnTo>
                  <a:lnTo>
                    <a:pt x="1" y="891"/>
                  </a:lnTo>
                  <a:lnTo>
                    <a:pt x="708" y="1096"/>
                  </a:lnTo>
                  <a:lnTo>
                    <a:pt x="229" y="1690"/>
                  </a:lnTo>
                  <a:lnTo>
                    <a:pt x="571" y="1918"/>
                  </a:lnTo>
                  <a:lnTo>
                    <a:pt x="959" y="1302"/>
                  </a:lnTo>
                  <a:lnTo>
                    <a:pt x="1370" y="1941"/>
                  </a:lnTo>
                  <a:lnTo>
                    <a:pt x="1713" y="1712"/>
                  </a:lnTo>
                  <a:lnTo>
                    <a:pt x="1256" y="1119"/>
                  </a:lnTo>
                  <a:lnTo>
                    <a:pt x="1964" y="914"/>
                  </a:lnTo>
                  <a:lnTo>
                    <a:pt x="1827" y="525"/>
                  </a:lnTo>
                  <a:lnTo>
                    <a:pt x="1165" y="799"/>
                  </a:lnTo>
                  <a:lnTo>
                    <a:pt x="12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
            <p:cNvSpPr/>
            <p:nvPr/>
          </p:nvSpPr>
          <p:spPr>
            <a:xfrm>
              <a:off x="1882675" y="1472850"/>
              <a:ext cx="49100" cy="48525"/>
            </a:xfrm>
            <a:custGeom>
              <a:rect b="b" l="l" r="r" t="t"/>
              <a:pathLst>
                <a:path extrusionOk="0" h="1941" w="1964">
                  <a:moveTo>
                    <a:pt x="777" y="1"/>
                  </a:moveTo>
                  <a:lnTo>
                    <a:pt x="822" y="777"/>
                  </a:lnTo>
                  <a:lnTo>
                    <a:pt x="137" y="503"/>
                  </a:lnTo>
                  <a:lnTo>
                    <a:pt x="1" y="891"/>
                  </a:lnTo>
                  <a:lnTo>
                    <a:pt x="685" y="1096"/>
                  </a:lnTo>
                  <a:lnTo>
                    <a:pt x="229" y="1690"/>
                  </a:lnTo>
                  <a:lnTo>
                    <a:pt x="571" y="1918"/>
                  </a:lnTo>
                  <a:lnTo>
                    <a:pt x="959" y="1302"/>
                  </a:lnTo>
                  <a:lnTo>
                    <a:pt x="1370" y="1941"/>
                  </a:lnTo>
                  <a:lnTo>
                    <a:pt x="1712" y="1712"/>
                  </a:lnTo>
                  <a:lnTo>
                    <a:pt x="1256" y="1119"/>
                  </a:lnTo>
                  <a:lnTo>
                    <a:pt x="1964" y="914"/>
                  </a:lnTo>
                  <a:lnTo>
                    <a:pt x="1827" y="525"/>
                  </a:lnTo>
                  <a:lnTo>
                    <a:pt x="1165" y="799"/>
                  </a:lnTo>
                  <a:lnTo>
                    <a:pt x="12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
            <p:cNvSpPr/>
            <p:nvPr/>
          </p:nvSpPr>
          <p:spPr>
            <a:xfrm>
              <a:off x="1984250" y="1472850"/>
              <a:ext cx="49100" cy="48525"/>
            </a:xfrm>
            <a:custGeom>
              <a:rect b="b" l="l" r="r" t="t"/>
              <a:pathLst>
                <a:path extrusionOk="0" h="1941" w="1964">
                  <a:moveTo>
                    <a:pt x="776" y="1"/>
                  </a:moveTo>
                  <a:lnTo>
                    <a:pt x="822" y="777"/>
                  </a:lnTo>
                  <a:lnTo>
                    <a:pt x="137" y="503"/>
                  </a:lnTo>
                  <a:lnTo>
                    <a:pt x="0" y="891"/>
                  </a:lnTo>
                  <a:lnTo>
                    <a:pt x="685" y="1096"/>
                  </a:lnTo>
                  <a:lnTo>
                    <a:pt x="206" y="1690"/>
                  </a:lnTo>
                  <a:lnTo>
                    <a:pt x="571" y="1918"/>
                  </a:lnTo>
                  <a:lnTo>
                    <a:pt x="959" y="1302"/>
                  </a:lnTo>
                  <a:lnTo>
                    <a:pt x="1370" y="1941"/>
                  </a:lnTo>
                  <a:lnTo>
                    <a:pt x="1712" y="1712"/>
                  </a:lnTo>
                  <a:lnTo>
                    <a:pt x="1256" y="1119"/>
                  </a:lnTo>
                  <a:lnTo>
                    <a:pt x="1963" y="914"/>
                  </a:lnTo>
                  <a:lnTo>
                    <a:pt x="1826" y="525"/>
                  </a:lnTo>
                  <a:lnTo>
                    <a:pt x="1165" y="799"/>
                  </a:lnTo>
                  <a:lnTo>
                    <a:pt x="12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
            <p:cNvSpPr/>
            <p:nvPr/>
          </p:nvSpPr>
          <p:spPr>
            <a:xfrm>
              <a:off x="2085825" y="1472850"/>
              <a:ext cx="48525" cy="48525"/>
            </a:xfrm>
            <a:custGeom>
              <a:rect b="b" l="l" r="r" t="t"/>
              <a:pathLst>
                <a:path extrusionOk="0" h="1941" w="1941">
                  <a:moveTo>
                    <a:pt x="776" y="1"/>
                  </a:moveTo>
                  <a:lnTo>
                    <a:pt x="799" y="777"/>
                  </a:lnTo>
                  <a:lnTo>
                    <a:pt x="137" y="503"/>
                  </a:lnTo>
                  <a:lnTo>
                    <a:pt x="0" y="891"/>
                  </a:lnTo>
                  <a:lnTo>
                    <a:pt x="685" y="1096"/>
                  </a:lnTo>
                  <a:lnTo>
                    <a:pt x="206" y="1690"/>
                  </a:lnTo>
                  <a:lnTo>
                    <a:pt x="571" y="1918"/>
                  </a:lnTo>
                  <a:lnTo>
                    <a:pt x="959" y="1302"/>
                  </a:lnTo>
                  <a:lnTo>
                    <a:pt x="1347" y="1941"/>
                  </a:lnTo>
                  <a:lnTo>
                    <a:pt x="1712" y="1712"/>
                  </a:lnTo>
                  <a:lnTo>
                    <a:pt x="1256" y="1119"/>
                  </a:lnTo>
                  <a:lnTo>
                    <a:pt x="1940" y="914"/>
                  </a:lnTo>
                  <a:lnTo>
                    <a:pt x="1826" y="525"/>
                  </a:lnTo>
                  <a:lnTo>
                    <a:pt x="1164" y="799"/>
                  </a:lnTo>
                  <a:lnTo>
                    <a:pt x="11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
            <p:cNvSpPr/>
            <p:nvPr/>
          </p:nvSpPr>
          <p:spPr>
            <a:xfrm>
              <a:off x="2187400" y="1472850"/>
              <a:ext cx="48525" cy="48525"/>
            </a:xfrm>
            <a:custGeom>
              <a:rect b="b" l="l" r="r" t="t"/>
              <a:pathLst>
                <a:path extrusionOk="0" h="1941" w="1941">
                  <a:moveTo>
                    <a:pt x="753" y="1"/>
                  </a:moveTo>
                  <a:lnTo>
                    <a:pt x="799" y="777"/>
                  </a:lnTo>
                  <a:lnTo>
                    <a:pt x="114" y="503"/>
                  </a:lnTo>
                  <a:lnTo>
                    <a:pt x="0" y="891"/>
                  </a:lnTo>
                  <a:lnTo>
                    <a:pt x="685" y="1096"/>
                  </a:lnTo>
                  <a:lnTo>
                    <a:pt x="206" y="1690"/>
                  </a:lnTo>
                  <a:lnTo>
                    <a:pt x="548" y="1918"/>
                  </a:lnTo>
                  <a:lnTo>
                    <a:pt x="959" y="1302"/>
                  </a:lnTo>
                  <a:lnTo>
                    <a:pt x="1347" y="1941"/>
                  </a:lnTo>
                  <a:lnTo>
                    <a:pt x="1712" y="1712"/>
                  </a:lnTo>
                  <a:lnTo>
                    <a:pt x="1233" y="1119"/>
                  </a:lnTo>
                  <a:lnTo>
                    <a:pt x="1940" y="914"/>
                  </a:lnTo>
                  <a:lnTo>
                    <a:pt x="1826" y="525"/>
                  </a:lnTo>
                  <a:lnTo>
                    <a:pt x="1142" y="799"/>
                  </a:lnTo>
                  <a:lnTo>
                    <a:pt x="11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
            <p:cNvSpPr/>
            <p:nvPr/>
          </p:nvSpPr>
          <p:spPr>
            <a:xfrm>
              <a:off x="1533450" y="1484825"/>
              <a:ext cx="55375" cy="55375"/>
            </a:xfrm>
            <a:custGeom>
              <a:rect b="b" l="l" r="r" t="t"/>
              <a:pathLst>
                <a:path extrusionOk="0" h="2215" w="2215">
                  <a:moveTo>
                    <a:pt x="1129" y="677"/>
                  </a:moveTo>
                  <a:cubicBezTo>
                    <a:pt x="1301" y="677"/>
                    <a:pt x="1441" y="804"/>
                    <a:pt x="1461" y="982"/>
                  </a:cubicBezTo>
                  <a:cubicBezTo>
                    <a:pt x="1461" y="1119"/>
                    <a:pt x="1370" y="1233"/>
                    <a:pt x="1256" y="1302"/>
                  </a:cubicBezTo>
                  <a:lnTo>
                    <a:pt x="1256" y="1484"/>
                  </a:lnTo>
                  <a:cubicBezTo>
                    <a:pt x="1256" y="1553"/>
                    <a:pt x="1210" y="1599"/>
                    <a:pt x="1165" y="1621"/>
                  </a:cubicBezTo>
                  <a:cubicBezTo>
                    <a:pt x="1073" y="1621"/>
                    <a:pt x="1005" y="1576"/>
                    <a:pt x="1005" y="1484"/>
                  </a:cubicBezTo>
                  <a:lnTo>
                    <a:pt x="1005" y="1302"/>
                  </a:lnTo>
                  <a:cubicBezTo>
                    <a:pt x="891" y="1233"/>
                    <a:pt x="822" y="1142"/>
                    <a:pt x="822" y="1005"/>
                  </a:cubicBezTo>
                  <a:cubicBezTo>
                    <a:pt x="822" y="845"/>
                    <a:pt x="913" y="708"/>
                    <a:pt x="1050" y="686"/>
                  </a:cubicBezTo>
                  <a:cubicBezTo>
                    <a:pt x="1077" y="680"/>
                    <a:pt x="1104" y="677"/>
                    <a:pt x="1129" y="677"/>
                  </a:cubicBezTo>
                  <a:close/>
                  <a:moveTo>
                    <a:pt x="366" y="1"/>
                  </a:moveTo>
                  <a:cubicBezTo>
                    <a:pt x="160" y="1"/>
                    <a:pt x="0" y="161"/>
                    <a:pt x="0" y="343"/>
                  </a:cubicBezTo>
                  <a:lnTo>
                    <a:pt x="0" y="1873"/>
                  </a:lnTo>
                  <a:cubicBezTo>
                    <a:pt x="0" y="2055"/>
                    <a:pt x="160" y="2215"/>
                    <a:pt x="366" y="2215"/>
                  </a:cubicBezTo>
                  <a:lnTo>
                    <a:pt x="1872" y="2215"/>
                  </a:lnTo>
                  <a:cubicBezTo>
                    <a:pt x="2055" y="2215"/>
                    <a:pt x="2215" y="2055"/>
                    <a:pt x="2215" y="1873"/>
                  </a:cubicBezTo>
                  <a:lnTo>
                    <a:pt x="2215" y="343"/>
                  </a:lnTo>
                  <a:cubicBezTo>
                    <a:pt x="2215" y="161"/>
                    <a:pt x="2055" y="1"/>
                    <a:pt x="187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
            <p:cNvSpPr/>
            <p:nvPr/>
          </p:nvSpPr>
          <p:spPr>
            <a:xfrm>
              <a:off x="1543150" y="1462000"/>
              <a:ext cx="36550" cy="22850"/>
            </a:xfrm>
            <a:custGeom>
              <a:rect b="b" l="l" r="r" t="t"/>
              <a:pathLst>
                <a:path extrusionOk="0" h="914" w="1462">
                  <a:moveTo>
                    <a:pt x="731" y="1"/>
                  </a:moveTo>
                  <a:cubicBezTo>
                    <a:pt x="320" y="1"/>
                    <a:pt x="0" y="343"/>
                    <a:pt x="0" y="731"/>
                  </a:cubicBezTo>
                  <a:lnTo>
                    <a:pt x="0" y="914"/>
                  </a:lnTo>
                  <a:lnTo>
                    <a:pt x="389" y="914"/>
                  </a:lnTo>
                  <a:lnTo>
                    <a:pt x="389" y="731"/>
                  </a:lnTo>
                  <a:cubicBezTo>
                    <a:pt x="389" y="549"/>
                    <a:pt x="548" y="412"/>
                    <a:pt x="731" y="412"/>
                  </a:cubicBezTo>
                  <a:cubicBezTo>
                    <a:pt x="913" y="412"/>
                    <a:pt x="1050" y="549"/>
                    <a:pt x="1050" y="731"/>
                  </a:cubicBezTo>
                  <a:lnTo>
                    <a:pt x="1050" y="914"/>
                  </a:lnTo>
                  <a:lnTo>
                    <a:pt x="1461" y="914"/>
                  </a:lnTo>
                  <a:lnTo>
                    <a:pt x="1461" y="731"/>
                  </a:lnTo>
                  <a:cubicBezTo>
                    <a:pt x="1461" y="343"/>
                    <a:pt x="1119" y="1"/>
                    <a:pt x="73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
            <p:cNvSpPr/>
            <p:nvPr/>
          </p:nvSpPr>
          <p:spPr>
            <a:xfrm>
              <a:off x="819575" y="1476275"/>
              <a:ext cx="394350" cy="394325"/>
            </a:xfrm>
            <a:custGeom>
              <a:rect b="b" l="l" r="r" t="t"/>
              <a:pathLst>
                <a:path extrusionOk="0" h="15773" w="15774">
                  <a:moveTo>
                    <a:pt x="1" y="0"/>
                  </a:moveTo>
                  <a:lnTo>
                    <a:pt x="1" y="15773"/>
                  </a:lnTo>
                  <a:lnTo>
                    <a:pt x="15773" y="15773"/>
                  </a:lnTo>
                  <a:lnTo>
                    <a:pt x="157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
            <p:cNvSpPr/>
            <p:nvPr/>
          </p:nvSpPr>
          <p:spPr>
            <a:xfrm>
              <a:off x="922300" y="1617800"/>
              <a:ext cx="175775" cy="176350"/>
            </a:xfrm>
            <a:custGeom>
              <a:rect b="b" l="l" r="r" t="t"/>
              <a:pathLst>
                <a:path extrusionOk="0" h="7054" w="7031">
                  <a:moveTo>
                    <a:pt x="3583" y="2122"/>
                  </a:moveTo>
                  <a:cubicBezTo>
                    <a:pt x="4143" y="2122"/>
                    <a:pt x="4591" y="2560"/>
                    <a:pt x="4611" y="3104"/>
                  </a:cubicBezTo>
                  <a:lnTo>
                    <a:pt x="4611" y="3150"/>
                  </a:lnTo>
                  <a:cubicBezTo>
                    <a:pt x="4611" y="3584"/>
                    <a:pt x="4360" y="3949"/>
                    <a:pt x="3972" y="4109"/>
                  </a:cubicBezTo>
                  <a:lnTo>
                    <a:pt x="3972" y="4725"/>
                  </a:lnTo>
                  <a:cubicBezTo>
                    <a:pt x="3972" y="4908"/>
                    <a:pt x="3858" y="5090"/>
                    <a:pt x="3653" y="5136"/>
                  </a:cubicBezTo>
                  <a:cubicBezTo>
                    <a:pt x="3640" y="5137"/>
                    <a:pt x="3627" y="5138"/>
                    <a:pt x="3614" y="5138"/>
                  </a:cubicBezTo>
                  <a:cubicBezTo>
                    <a:pt x="3402" y="5138"/>
                    <a:pt x="3219" y="4963"/>
                    <a:pt x="3219" y="4748"/>
                  </a:cubicBezTo>
                  <a:lnTo>
                    <a:pt x="3219" y="4109"/>
                  </a:lnTo>
                  <a:lnTo>
                    <a:pt x="3196" y="4109"/>
                  </a:lnTo>
                  <a:cubicBezTo>
                    <a:pt x="2831" y="3949"/>
                    <a:pt x="2580" y="3607"/>
                    <a:pt x="2580" y="3196"/>
                  </a:cubicBezTo>
                  <a:lnTo>
                    <a:pt x="2580" y="3173"/>
                  </a:lnTo>
                  <a:cubicBezTo>
                    <a:pt x="2580" y="2694"/>
                    <a:pt x="2899" y="2260"/>
                    <a:pt x="3356" y="2146"/>
                  </a:cubicBezTo>
                  <a:cubicBezTo>
                    <a:pt x="3433" y="2130"/>
                    <a:pt x="3509" y="2122"/>
                    <a:pt x="3583" y="2122"/>
                  </a:cubicBezTo>
                  <a:close/>
                  <a:moveTo>
                    <a:pt x="1096" y="0"/>
                  </a:moveTo>
                  <a:cubicBezTo>
                    <a:pt x="503" y="0"/>
                    <a:pt x="1" y="502"/>
                    <a:pt x="1" y="1119"/>
                  </a:cubicBezTo>
                  <a:lnTo>
                    <a:pt x="1" y="5935"/>
                  </a:lnTo>
                  <a:cubicBezTo>
                    <a:pt x="1" y="6551"/>
                    <a:pt x="503" y="7053"/>
                    <a:pt x="1096" y="7053"/>
                  </a:cubicBezTo>
                  <a:lnTo>
                    <a:pt x="5935" y="7053"/>
                  </a:lnTo>
                  <a:cubicBezTo>
                    <a:pt x="6551" y="7053"/>
                    <a:pt x="7031" y="6551"/>
                    <a:pt x="7031" y="5935"/>
                  </a:cubicBezTo>
                  <a:lnTo>
                    <a:pt x="7031" y="1119"/>
                  </a:lnTo>
                  <a:cubicBezTo>
                    <a:pt x="7031" y="502"/>
                    <a:pt x="6551"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
            <p:cNvSpPr/>
            <p:nvPr/>
          </p:nvSpPr>
          <p:spPr>
            <a:xfrm>
              <a:off x="986775" y="1670850"/>
              <a:ext cx="50825" cy="75400"/>
            </a:xfrm>
            <a:custGeom>
              <a:rect b="b" l="l" r="r" t="t"/>
              <a:pathLst>
                <a:path extrusionOk="0" h="3016" w="2033">
                  <a:moveTo>
                    <a:pt x="1004" y="0"/>
                  </a:moveTo>
                  <a:cubicBezTo>
                    <a:pt x="930" y="0"/>
                    <a:pt x="854" y="8"/>
                    <a:pt x="777" y="24"/>
                  </a:cubicBezTo>
                  <a:cubicBezTo>
                    <a:pt x="320" y="138"/>
                    <a:pt x="1" y="572"/>
                    <a:pt x="1" y="1051"/>
                  </a:cubicBezTo>
                  <a:lnTo>
                    <a:pt x="1" y="1074"/>
                  </a:lnTo>
                  <a:cubicBezTo>
                    <a:pt x="1" y="1485"/>
                    <a:pt x="252" y="1827"/>
                    <a:pt x="617" y="1987"/>
                  </a:cubicBezTo>
                  <a:lnTo>
                    <a:pt x="640" y="1987"/>
                  </a:lnTo>
                  <a:lnTo>
                    <a:pt x="640" y="2626"/>
                  </a:lnTo>
                  <a:cubicBezTo>
                    <a:pt x="640" y="2841"/>
                    <a:pt x="823" y="3016"/>
                    <a:pt x="1035" y="3016"/>
                  </a:cubicBezTo>
                  <a:cubicBezTo>
                    <a:pt x="1048" y="3016"/>
                    <a:pt x="1061" y="3015"/>
                    <a:pt x="1074" y="3014"/>
                  </a:cubicBezTo>
                  <a:cubicBezTo>
                    <a:pt x="1279" y="2968"/>
                    <a:pt x="1393" y="2786"/>
                    <a:pt x="1393" y="2603"/>
                  </a:cubicBezTo>
                  <a:lnTo>
                    <a:pt x="1393" y="1987"/>
                  </a:lnTo>
                  <a:cubicBezTo>
                    <a:pt x="1781" y="1827"/>
                    <a:pt x="2032" y="1462"/>
                    <a:pt x="2032" y="1028"/>
                  </a:cubicBezTo>
                  <a:lnTo>
                    <a:pt x="2032" y="982"/>
                  </a:lnTo>
                  <a:cubicBezTo>
                    <a:pt x="2012" y="438"/>
                    <a:pt x="1564" y="0"/>
                    <a:pt x="10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
            <p:cNvSpPr/>
            <p:nvPr/>
          </p:nvSpPr>
          <p:spPr>
            <a:xfrm>
              <a:off x="951975" y="1545325"/>
              <a:ext cx="116425" cy="72500"/>
            </a:xfrm>
            <a:custGeom>
              <a:rect b="b" l="l" r="r" t="t"/>
              <a:pathLst>
                <a:path extrusionOk="0" h="2900" w="4657">
                  <a:moveTo>
                    <a:pt x="2329" y="0"/>
                  </a:moveTo>
                  <a:cubicBezTo>
                    <a:pt x="1050" y="0"/>
                    <a:pt x="0" y="1050"/>
                    <a:pt x="0" y="2328"/>
                  </a:cubicBezTo>
                  <a:lnTo>
                    <a:pt x="0" y="2899"/>
                  </a:lnTo>
                  <a:lnTo>
                    <a:pt x="1279" y="2899"/>
                  </a:lnTo>
                  <a:lnTo>
                    <a:pt x="1279" y="2328"/>
                  </a:lnTo>
                  <a:cubicBezTo>
                    <a:pt x="1279" y="1758"/>
                    <a:pt x="1735" y="1279"/>
                    <a:pt x="2329" y="1279"/>
                  </a:cubicBezTo>
                  <a:cubicBezTo>
                    <a:pt x="2922" y="1279"/>
                    <a:pt x="3379" y="1758"/>
                    <a:pt x="3379" y="2328"/>
                  </a:cubicBezTo>
                  <a:lnTo>
                    <a:pt x="3379" y="2899"/>
                  </a:lnTo>
                  <a:lnTo>
                    <a:pt x="4657" y="2899"/>
                  </a:lnTo>
                  <a:lnTo>
                    <a:pt x="4657" y="2328"/>
                  </a:lnTo>
                  <a:cubicBezTo>
                    <a:pt x="4657" y="1050"/>
                    <a:pt x="3607" y="0"/>
                    <a:pt x="232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
            <p:cNvSpPr/>
            <p:nvPr/>
          </p:nvSpPr>
          <p:spPr>
            <a:xfrm>
              <a:off x="2792275" y="1042600"/>
              <a:ext cx="394325" cy="394325"/>
            </a:xfrm>
            <a:custGeom>
              <a:rect b="b" l="l" r="r" t="t"/>
              <a:pathLst>
                <a:path extrusionOk="0" h="15773" w="15773">
                  <a:moveTo>
                    <a:pt x="0" y="0"/>
                  </a:moveTo>
                  <a:lnTo>
                    <a:pt x="0" y="15773"/>
                  </a:lnTo>
                  <a:lnTo>
                    <a:pt x="15772" y="15773"/>
                  </a:lnTo>
                  <a:lnTo>
                    <a:pt x="1577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
            <p:cNvSpPr/>
            <p:nvPr/>
          </p:nvSpPr>
          <p:spPr>
            <a:xfrm>
              <a:off x="2872150" y="1179550"/>
              <a:ext cx="243700" cy="138700"/>
            </a:xfrm>
            <a:custGeom>
              <a:rect b="b" l="l" r="r" t="t"/>
              <a:pathLst>
                <a:path extrusionOk="0" h="5548" w="9748">
                  <a:moveTo>
                    <a:pt x="4908" y="0"/>
                  </a:moveTo>
                  <a:cubicBezTo>
                    <a:pt x="2991" y="0"/>
                    <a:pt x="982" y="1621"/>
                    <a:pt x="1" y="2671"/>
                  </a:cubicBezTo>
                  <a:cubicBezTo>
                    <a:pt x="571" y="3424"/>
                    <a:pt x="2443" y="5524"/>
                    <a:pt x="4840" y="5547"/>
                  </a:cubicBezTo>
                  <a:cubicBezTo>
                    <a:pt x="4866" y="5547"/>
                    <a:pt x="4892" y="5548"/>
                    <a:pt x="4918" y="5548"/>
                  </a:cubicBezTo>
                  <a:cubicBezTo>
                    <a:pt x="7278" y="5548"/>
                    <a:pt x="9137" y="3530"/>
                    <a:pt x="9747" y="2785"/>
                  </a:cubicBezTo>
                  <a:cubicBezTo>
                    <a:pt x="8788" y="1712"/>
                    <a:pt x="6803" y="23"/>
                    <a:pt x="490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
            <p:cNvSpPr/>
            <p:nvPr/>
          </p:nvSpPr>
          <p:spPr>
            <a:xfrm>
              <a:off x="2932650" y="1185250"/>
              <a:ext cx="122125" cy="122150"/>
            </a:xfrm>
            <a:custGeom>
              <a:rect b="b" l="l" r="r" t="t"/>
              <a:pathLst>
                <a:path extrusionOk="0" h="4886" w="4885">
                  <a:moveTo>
                    <a:pt x="2465" y="1"/>
                  </a:moveTo>
                  <a:cubicBezTo>
                    <a:pt x="1119" y="1"/>
                    <a:pt x="23" y="1073"/>
                    <a:pt x="0" y="2420"/>
                  </a:cubicBezTo>
                  <a:cubicBezTo>
                    <a:pt x="0" y="2785"/>
                    <a:pt x="91" y="3150"/>
                    <a:pt x="228" y="3470"/>
                  </a:cubicBezTo>
                  <a:cubicBezTo>
                    <a:pt x="365" y="3744"/>
                    <a:pt x="548" y="3995"/>
                    <a:pt x="753" y="4200"/>
                  </a:cubicBezTo>
                  <a:cubicBezTo>
                    <a:pt x="1187" y="4611"/>
                    <a:pt x="1780" y="4862"/>
                    <a:pt x="2420" y="4885"/>
                  </a:cubicBezTo>
                  <a:cubicBezTo>
                    <a:pt x="2433" y="4885"/>
                    <a:pt x="2447" y="4886"/>
                    <a:pt x="2461" y="4886"/>
                  </a:cubicBezTo>
                  <a:cubicBezTo>
                    <a:pt x="3789" y="4886"/>
                    <a:pt x="4862" y="3799"/>
                    <a:pt x="4885" y="2466"/>
                  </a:cubicBezTo>
                  <a:cubicBezTo>
                    <a:pt x="4885" y="2215"/>
                    <a:pt x="4862" y="1986"/>
                    <a:pt x="4793" y="1758"/>
                  </a:cubicBezTo>
                  <a:cubicBezTo>
                    <a:pt x="4679" y="1393"/>
                    <a:pt x="4497" y="1096"/>
                    <a:pt x="4268" y="822"/>
                  </a:cubicBezTo>
                  <a:cubicBezTo>
                    <a:pt x="4063" y="594"/>
                    <a:pt x="3835" y="411"/>
                    <a:pt x="3561" y="274"/>
                  </a:cubicBezTo>
                  <a:cubicBezTo>
                    <a:pt x="3515" y="252"/>
                    <a:pt x="3470" y="229"/>
                    <a:pt x="3401" y="206"/>
                  </a:cubicBezTo>
                  <a:cubicBezTo>
                    <a:pt x="3127" y="69"/>
                    <a:pt x="2808" y="1"/>
                    <a:pt x="24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
            <p:cNvSpPr/>
            <p:nvPr/>
          </p:nvSpPr>
          <p:spPr>
            <a:xfrm>
              <a:off x="3007400" y="1192100"/>
              <a:ext cx="45100" cy="46825"/>
            </a:xfrm>
            <a:custGeom>
              <a:rect b="b" l="l" r="r" t="t"/>
              <a:pathLst>
                <a:path extrusionOk="0" h="1873" w="1804">
                  <a:moveTo>
                    <a:pt x="228" y="366"/>
                  </a:moveTo>
                  <a:cubicBezTo>
                    <a:pt x="0" y="845"/>
                    <a:pt x="183" y="1438"/>
                    <a:pt x="685" y="1667"/>
                  </a:cubicBezTo>
                  <a:lnTo>
                    <a:pt x="685" y="1667"/>
                  </a:lnTo>
                  <a:cubicBezTo>
                    <a:pt x="1050" y="1872"/>
                    <a:pt x="1507" y="1781"/>
                    <a:pt x="1803" y="1484"/>
                  </a:cubicBezTo>
                  <a:lnTo>
                    <a:pt x="1803" y="1484"/>
                  </a:lnTo>
                  <a:cubicBezTo>
                    <a:pt x="1598" y="822"/>
                    <a:pt x="1164" y="297"/>
                    <a:pt x="571" y="0"/>
                  </a:cubicBezTo>
                  <a:lnTo>
                    <a:pt x="571" y="0"/>
                  </a:lnTo>
                  <a:cubicBezTo>
                    <a:pt x="434" y="92"/>
                    <a:pt x="320" y="206"/>
                    <a:pt x="228" y="3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
            <p:cNvSpPr/>
            <p:nvPr/>
          </p:nvSpPr>
          <p:spPr>
            <a:xfrm>
              <a:off x="3005675" y="1250875"/>
              <a:ext cx="25700" cy="24000"/>
            </a:xfrm>
            <a:custGeom>
              <a:rect b="b" l="l" r="r" t="t"/>
              <a:pathLst>
                <a:path extrusionOk="0" h="960" w="1028">
                  <a:moveTo>
                    <a:pt x="115" y="252"/>
                  </a:moveTo>
                  <a:cubicBezTo>
                    <a:pt x="1" y="480"/>
                    <a:pt x="92" y="731"/>
                    <a:pt x="320" y="845"/>
                  </a:cubicBezTo>
                  <a:lnTo>
                    <a:pt x="320" y="845"/>
                  </a:lnTo>
                  <a:cubicBezTo>
                    <a:pt x="549" y="959"/>
                    <a:pt x="800" y="868"/>
                    <a:pt x="914" y="640"/>
                  </a:cubicBezTo>
                  <a:lnTo>
                    <a:pt x="914" y="640"/>
                  </a:lnTo>
                  <a:cubicBezTo>
                    <a:pt x="1028" y="411"/>
                    <a:pt x="937" y="160"/>
                    <a:pt x="708" y="46"/>
                  </a:cubicBezTo>
                  <a:lnTo>
                    <a:pt x="708" y="46"/>
                  </a:lnTo>
                  <a:cubicBezTo>
                    <a:pt x="640" y="23"/>
                    <a:pt x="594" y="0"/>
                    <a:pt x="526" y="0"/>
                  </a:cubicBezTo>
                  <a:lnTo>
                    <a:pt x="526" y="0"/>
                  </a:lnTo>
                  <a:cubicBezTo>
                    <a:pt x="343" y="0"/>
                    <a:pt x="183" y="92"/>
                    <a:pt x="115" y="25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
            <p:cNvSpPr/>
            <p:nvPr/>
          </p:nvSpPr>
          <p:spPr>
            <a:xfrm>
              <a:off x="2847050" y="1158425"/>
              <a:ext cx="293900" cy="181500"/>
            </a:xfrm>
            <a:custGeom>
              <a:rect b="b" l="l" r="r" t="t"/>
              <a:pathLst>
                <a:path extrusionOk="0" h="7260" w="11756">
                  <a:moveTo>
                    <a:pt x="5912" y="845"/>
                  </a:moveTo>
                  <a:cubicBezTo>
                    <a:pt x="7190" y="868"/>
                    <a:pt x="8491" y="1644"/>
                    <a:pt x="9518" y="2466"/>
                  </a:cubicBezTo>
                  <a:cubicBezTo>
                    <a:pt x="9998" y="2854"/>
                    <a:pt x="10431" y="3288"/>
                    <a:pt x="10751" y="3630"/>
                  </a:cubicBezTo>
                  <a:cubicBezTo>
                    <a:pt x="10180" y="4338"/>
                    <a:pt x="8446" y="6209"/>
                    <a:pt x="6254" y="6392"/>
                  </a:cubicBezTo>
                  <a:lnTo>
                    <a:pt x="5844" y="6392"/>
                  </a:lnTo>
                  <a:cubicBezTo>
                    <a:pt x="4040" y="6369"/>
                    <a:pt x="2557" y="5205"/>
                    <a:pt x="1667" y="4292"/>
                  </a:cubicBezTo>
                  <a:cubicBezTo>
                    <a:pt x="1370" y="3995"/>
                    <a:pt x="1142" y="3721"/>
                    <a:pt x="1005" y="3516"/>
                  </a:cubicBezTo>
                  <a:cubicBezTo>
                    <a:pt x="1758" y="2717"/>
                    <a:pt x="3105" y="1553"/>
                    <a:pt x="4565" y="1074"/>
                  </a:cubicBezTo>
                  <a:cubicBezTo>
                    <a:pt x="5022" y="937"/>
                    <a:pt x="5456" y="845"/>
                    <a:pt x="5912" y="845"/>
                  </a:cubicBezTo>
                  <a:close/>
                  <a:moveTo>
                    <a:pt x="5872" y="1"/>
                  </a:moveTo>
                  <a:cubicBezTo>
                    <a:pt x="3512" y="1"/>
                    <a:pt x="1159" y="2016"/>
                    <a:pt x="137" y="3219"/>
                  </a:cubicBezTo>
                  <a:cubicBezTo>
                    <a:pt x="0" y="3379"/>
                    <a:pt x="0" y="3584"/>
                    <a:pt x="92" y="3744"/>
                  </a:cubicBezTo>
                  <a:cubicBezTo>
                    <a:pt x="137" y="3790"/>
                    <a:pt x="548" y="4383"/>
                    <a:pt x="1256" y="5091"/>
                  </a:cubicBezTo>
                  <a:cubicBezTo>
                    <a:pt x="1803" y="5616"/>
                    <a:pt x="2534" y="6209"/>
                    <a:pt x="3401" y="6643"/>
                  </a:cubicBezTo>
                  <a:cubicBezTo>
                    <a:pt x="3835" y="6848"/>
                    <a:pt x="4291" y="7008"/>
                    <a:pt x="4771" y="7122"/>
                  </a:cubicBezTo>
                  <a:cubicBezTo>
                    <a:pt x="5113" y="7191"/>
                    <a:pt x="5456" y="7236"/>
                    <a:pt x="5821" y="7259"/>
                  </a:cubicBezTo>
                  <a:cubicBezTo>
                    <a:pt x="5832" y="7259"/>
                    <a:pt x="5844" y="7259"/>
                    <a:pt x="5856" y="7259"/>
                  </a:cubicBezTo>
                  <a:cubicBezTo>
                    <a:pt x="9192" y="7259"/>
                    <a:pt x="11527" y="4018"/>
                    <a:pt x="11641" y="3881"/>
                  </a:cubicBezTo>
                  <a:cubicBezTo>
                    <a:pt x="11755" y="3721"/>
                    <a:pt x="11733" y="3516"/>
                    <a:pt x="11618" y="3356"/>
                  </a:cubicBezTo>
                  <a:cubicBezTo>
                    <a:pt x="11208" y="2854"/>
                    <a:pt x="10568" y="2215"/>
                    <a:pt x="9815" y="1621"/>
                  </a:cubicBezTo>
                  <a:cubicBezTo>
                    <a:pt x="8720" y="777"/>
                    <a:pt x="7327" y="24"/>
                    <a:pt x="5935" y="1"/>
                  </a:cubicBezTo>
                  <a:lnTo>
                    <a:pt x="5912" y="1"/>
                  </a:lnTo>
                  <a:cubicBezTo>
                    <a:pt x="5899" y="1"/>
                    <a:pt x="5886" y="1"/>
                    <a:pt x="58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
            <p:cNvSpPr/>
            <p:nvPr/>
          </p:nvSpPr>
          <p:spPr>
            <a:xfrm>
              <a:off x="2966300" y="1218925"/>
              <a:ext cx="55375" cy="54800"/>
            </a:xfrm>
            <a:custGeom>
              <a:rect b="b" l="l" r="r" t="t"/>
              <a:pathLst>
                <a:path extrusionOk="0" h="2192" w="2215">
                  <a:moveTo>
                    <a:pt x="1119" y="0"/>
                  </a:moveTo>
                  <a:cubicBezTo>
                    <a:pt x="503" y="0"/>
                    <a:pt x="1" y="480"/>
                    <a:pt x="1" y="1073"/>
                  </a:cubicBezTo>
                  <a:cubicBezTo>
                    <a:pt x="1" y="1689"/>
                    <a:pt x="480" y="2191"/>
                    <a:pt x="1096" y="2191"/>
                  </a:cubicBezTo>
                  <a:cubicBezTo>
                    <a:pt x="1690" y="2191"/>
                    <a:pt x="2192" y="1712"/>
                    <a:pt x="2192" y="1119"/>
                  </a:cubicBezTo>
                  <a:cubicBezTo>
                    <a:pt x="2215" y="502"/>
                    <a:pt x="1713" y="0"/>
                    <a:pt x="11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
            <p:cNvSpPr/>
            <p:nvPr/>
          </p:nvSpPr>
          <p:spPr>
            <a:xfrm>
              <a:off x="2847050" y="1228625"/>
              <a:ext cx="293900" cy="111875"/>
            </a:xfrm>
            <a:custGeom>
              <a:rect b="b" l="l" r="r" t="t"/>
              <a:pathLst>
                <a:path extrusionOk="0" h="4475" w="11756">
                  <a:moveTo>
                    <a:pt x="11641" y="1073"/>
                  </a:moveTo>
                  <a:cubicBezTo>
                    <a:pt x="11527" y="1210"/>
                    <a:pt x="9176" y="4474"/>
                    <a:pt x="5821" y="4451"/>
                  </a:cubicBezTo>
                  <a:cubicBezTo>
                    <a:pt x="5456" y="4428"/>
                    <a:pt x="5113" y="4383"/>
                    <a:pt x="4771" y="4314"/>
                  </a:cubicBezTo>
                  <a:cubicBezTo>
                    <a:pt x="4291" y="4223"/>
                    <a:pt x="3835" y="4040"/>
                    <a:pt x="3401" y="3835"/>
                  </a:cubicBezTo>
                  <a:cubicBezTo>
                    <a:pt x="2534" y="3401"/>
                    <a:pt x="1803" y="2808"/>
                    <a:pt x="1256" y="2283"/>
                  </a:cubicBezTo>
                  <a:cubicBezTo>
                    <a:pt x="548" y="1575"/>
                    <a:pt x="137" y="982"/>
                    <a:pt x="92" y="936"/>
                  </a:cubicBezTo>
                  <a:cubicBezTo>
                    <a:pt x="0" y="776"/>
                    <a:pt x="0" y="548"/>
                    <a:pt x="137" y="411"/>
                  </a:cubicBezTo>
                  <a:cubicBezTo>
                    <a:pt x="229" y="297"/>
                    <a:pt x="366" y="160"/>
                    <a:pt x="502" y="0"/>
                  </a:cubicBezTo>
                  <a:cubicBezTo>
                    <a:pt x="548" y="92"/>
                    <a:pt x="639" y="229"/>
                    <a:pt x="731" y="366"/>
                  </a:cubicBezTo>
                  <a:cubicBezTo>
                    <a:pt x="731" y="366"/>
                    <a:pt x="1164" y="959"/>
                    <a:pt x="1667" y="1484"/>
                  </a:cubicBezTo>
                  <a:cubicBezTo>
                    <a:pt x="3264" y="3082"/>
                    <a:pt x="5638" y="3584"/>
                    <a:pt x="5844" y="3584"/>
                  </a:cubicBezTo>
                  <a:cubicBezTo>
                    <a:pt x="5981" y="3584"/>
                    <a:pt x="6117" y="3584"/>
                    <a:pt x="6254" y="3584"/>
                  </a:cubicBezTo>
                  <a:cubicBezTo>
                    <a:pt x="8446" y="3401"/>
                    <a:pt x="10180" y="1530"/>
                    <a:pt x="10751" y="822"/>
                  </a:cubicBezTo>
                  <a:cubicBezTo>
                    <a:pt x="10911" y="594"/>
                    <a:pt x="11071" y="343"/>
                    <a:pt x="11230" y="114"/>
                  </a:cubicBezTo>
                  <a:cubicBezTo>
                    <a:pt x="11367" y="251"/>
                    <a:pt x="11504" y="411"/>
                    <a:pt x="11618" y="548"/>
                  </a:cubicBezTo>
                  <a:cubicBezTo>
                    <a:pt x="11733" y="708"/>
                    <a:pt x="11755" y="913"/>
                    <a:pt x="11641" y="107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
            <p:cNvSpPr/>
            <p:nvPr/>
          </p:nvSpPr>
          <p:spPr>
            <a:xfrm>
              <a:off x="1337725" y="1642325"/>
              <a:ext cx="463950" cy="517025"/>
            </a:xfrm>
            <a:custGeom>
              <a:rect b="b" l="l" r="r" t="t"/>
              <a:pathLst>
                <a:path extrusionOk="0" h="20681" w="18558">
                  <a:moveTo>
                    <a:pt x="17918" y="6163"/>
                  </a:moveTo>
                  <a:cubicBezTo>
                    <a:pt x="17256" y="8263"/>
                    <a:pt x="4976" y="20680"/>
                    <a:pt x="4976" y="20680"/>
                  </a:cubicBezTo>
                  <a:lnTo>
                    <a:pt x="1073" y="17462"/>
                  </a:lnTo>
                  <a:cubicBezTo>
                    <a:pt x="1073" y="17462"/>
                    <a:pt x="982" y="17348"/>
                    <a:pt x="1028" y="17257"/>
                  </a:cubicBezTo>
                  <a:cubicBezTo>
                    <a:pt x="1119" y="17074"/>
                    <a:pt x="2032" y="17302"/>
                    <a:pt x="2032" y="17302"/>
                  </a:cubicBezTo>
                  <a:cubicBezTo>
                    <a:pt x="2488" y="17416"/>
                    <a:pt x="3150" y="17553"/>
                    <a:pt x="4040" y="17667"/>
                  </a:cubicBezTo>
                  <a:cubicBezTo>
                    <a:pt x="4428" y="17713"/>
                    <a:pt x="4817" y="17530"/>
                    <a:pt x="5045" y="17211"/>
                  </a:cubicBezTo>
                  <a:cubicBezTo>
                    <a:pt x="6277" y="15408"/>
                    <a:pt x="9952" y="10044"/>
                    <a:pt x="10363" y="8971"/>
                  </a:cubicBezTo>
                  <a:cubicBezTo>
                    <a:pt x="10409" y="8902"/>
                    <a:pt x="10409" y="8811"/>
                    <a:pt x="10432" y="8743"/>
                  </a:cubicBezTo>
                  <a:cubicBezTo>
                    <a:pt x="10454" y="8606"/>
                    <a:pt x="10432" y="8492"/>
                    <a:pt x="10432" y="8423"/>
                  </a:cubicBezTo>
                  <a:cubicBezTo>
                    <a:pt x="10363" y="8081"/>
                    <a:pt x="10066" y="7830"/>
                    <a:pt x="9747" y="7647"/>
                  </a:cubicBezTo>
                  <a:cubicBezTo>
                    <a:pt x="9313" y="7419"/>
                    <a:pt x="8811" y="7305"/>
                    <a:pt x="8811" y="7305"/>
                  </a:cubicBezTo>
                  <a:cubicBezTo>
                    <a:pt x="8811" y="7305"/>
                    <a:pt x="8628" y="8606"/>
                    <a:pt x="8400" y="9770"/>
                  </a:cubicBezTo>
                  <a:cubicBezTo>
                    <a:pt x="8195" y="10911"/>
                    <a:pt x="1667" y="10204"/>
                    <a:pt x="731" y="10112"/>
                  </a:cubicBezTo>
                  <a:cubicBezTo>
                    <a:pt x="0" y="10021"/>
                    <a:pt x="206" y="8971"/>
                    <a:pt x="343" y="8514"/>
                  </a:cubicBezTo>
                  <a:cubicBezTo>
                    <a:pt x="388" y="8355"/>
                    <a:pt x="548" y="8309"/>
                    <a:pt x="639" y="8263"/>
                  </a:cubicBezTo>
                  <a:cubicBezTo>
                    <a:pt x="754" y="8309"/>
                    <a:pt x="913" y="8355"/>
                    <a:pt x="1073" y="8377"/>
                  </a:cubicBezTo>
                  <a:cubicBezTo>
                    <a:pt x="1233" y="8400"/>
                    <a:pt x="1370" y="8423"/>
                    <a:pt x="1484" y="8423"/>
                  </a:cubicBezTo>
                  <a:cubicBezTo>
                    <a:pt x="1164" y="8195"/>
                    <a:pt x="1096" y="8104"/>
                    <a:pt x="1119" y="8081"/>
                  </a:cubicBezTo>
                  <a:cubicBezTo>
                    <a:pt x="1164" y="7967"/>
                    <a:pt x="1826" y="8218"/>
                    <a:pt x="2009" y="8400"/>
                  </a:cubicBezTo>
                  <a:cubicBezTo>
                    <a:pt x="2077" y="8446"/>
                    <a:pt x="2100" y="8537"/>
                    <a:pt x="2100" y="8537"/>
                  </a:cubicBezTo>
                  <a:cubicBezTo>
                    <a:pt x="2146" y="8606"/>
                    <a:pt x="2146" y="8674"/>
                    <a:pt x="2146" y="8720"/>
                  </a:cubicBezTo>
                  <a:cubicBezTo>
                    <a:pt x="2146" y="8720"/>
                    <a:pt x="2351" y="9085"/>
                    <a:pt x="4702" y="8880"/>
                  </a:cubicBezTo>
                  <a:cubicBezTo>
                    <a:pt x="7031" y="8674"/>
                    <a:pt x="5889" y="5365"/>
                    <a:pt x="5889" y="5365"/>
                  </a:cubicBezTo>
                  <a:lnTo>
                    <a:pt x="4223" y="4931"/>
                  </a:lnTo>
                  <a:lnTo>
                    <a:pt x="3881" y="5182"/>
                  </a:lnTo>
                  <a:cubicBezTo>
                    <a:pt x="3789" y="5068"/>
                    <a:pt x="3470" y="4680"/>
                    <a:pt x="2488" y="3584"/>
                  </a:cubicBezTo>
                  <a:cubicBezTo>
                    <a:pt x="662" y="1576"/>
                    <a:pt x="3789" y="297"/>
                    <a:pt x="3789" y="297"/>
                  </a:cubicBezTo>
                  <a:cubicBezTo>
                    <a:pt x="5821" y="1"/>
                    <a:pt x="5844" y="2146"/>
                    <a:pt x="7533" y="2192"/>
                  </a:cubicBezTo>
                  <a:cubicBezTo>
                    <a:pt x="8377" y="2215"/>
                    <a:pt x="8948" y="1964"/>
                    <a:pt x="9313" y="1690"/>
                  </a:cubicBezTo>
                  <a:cubicBezTo>
                    <a:pt x="10203" y="1051"/>
                    <a:pt x="11253" y="685"/>
                    <a:pt x="12349" y="754"/>
                  </a:cubicBezTo>
                  <a:cubicBezTo>
                    <a:pt x="13102" y="777"/>
                    <a:pt x="13992" y="959"/>
                    <a:pt x="14951" y="1416"/>
                  </a:cubicBezTo>
                  <a:cubicBezTo>
                    <a:pt x="17895" y="2762"/>
                    <a:pt x="18557" y="4064"/>
                    <a:pt x="17918" y="616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
            <p:cNvSpPr/>
            <p:nvPr/>
          </p:nvSpPr>
          <p:spPr>
            <a:xfrm>
              <a:off x="1583675" y="1860875"/>
              <a:ext cx="202025" cy="298475"/>
            </a:xfrm>
            <a:custGeom>
              <a:rect b="b" l="l" r="r" t="t"/>
              <a:pathLst>
                <a:path extrusionOk="0" h="11939" w="8081">
                  <a:moveTo>
                    <a:pt x="8057" y="11801"/>
                  </a:moveTo>
                  <a:cubicBezTo>
                    <a:pt x="8057" y="11870"/>
                    <a:pt x="7989" y="11938"/>
                    <a:pt x="7898" y="11938"/>
                  </a:cubicBezTo>
                  <a:lnTo>
                    <a:pt x="3333" y="11938"/>
                  </a:lnTo>
                  <a:cubicBezTo>
                    <a:pt x="3173" y="11938"/>
                    <a:pt x="3104" y="11756"/>
                    <a:pt x="3218" y="11664"/>
                  </a:cubicBezTo>
                  <a:cubicBezTo>
                    <a:pt x="3447" y="11436"/>
                    <a:pt x="3903" y="11139"/>
                    <a:pt x="4634" y="10934"/>
                  </a:cubicBezTo>
                  <a:cubicBezTo>
                    <a:pt x="4702" y="10911"/>
                    <a:pt x="4771" y="10888"/>
                    <a:pt x="4793" y="10843"/>
                  </a:cubicBezTo>
                  <a:cubicBezTo>
                    <a:pt x="5136" y="10432"/>
                    <a:pt x="3447" y="9199"/>
                    <a:pt x="2032" y="7373"/>
                  </a:cubicBezTo>
                  <a:cubicBezTo>
                    <a:pt x="1666" y="6894"/>
                    <a:pt x="1301" y="6369"/>
                    <a:pt x="1004" y="5798"/>
                  </a:cubicBezTo>
                  <a:cubicBezTo>
                    <a:pt x="753" y="5319"/>
                    <a:pt x="548" y="4817"/>
                    <a:pt x="388" y="4269"/>
                  </a:cubicBezTo>
                  <a:cubicBezTo>
                    <a:pt x="137" y="3310"/>
                    <a:pt x="0" y="1895"/>
                    <a:pt x="594" y="1"/>
                  </a:cubicBezTo>
                  <a:lnTo>
                    <a:pt x="5889" y="1"/>
                  </a:lnTo>
                  <a:cubicBezTo>
                    <a:pt x="6026" y="1"/>
                    <a:pt x="6117" y="160"/>
                    <a:pt x="6026" y="275"/>
                  </a:cubicBezTo>
                  <a:lnTo>
                    <a:pt x="4246" y="2329"/>
                  </a:lnTo>
                  <a:cubicBezTo>
                    <a:pt x="4223" y="2352"/>
                    <a:pt x="4223" y="2375"/>
                    <a:pt x="4200" y="2420"/>
                  </a:cubicBezTo>
                  <a:cubicBezTo>
                    <a:pt x="4200" y="2443"/>
                    <a:pt x="4200" y="2443"/>
                    <a:pt x="4223" y="2466"/>
                  </a:cubicBezTo>
                  <a:cubicBezTo>
                    <a:pt x="4314" y="2808"/>
                    <a:pt x="4748" y="4201"/>
                    <a:pt x="5615" y="6118"/>
                  </a:cubicBezTo>
                  <a:cubicBezTo>
                    <a:pt x="5912" y="6780"/>
                    <a:pt x="6254" y="7510"/>
                    <a:pt x="6665" y="8263"/>
                  </a:cubicBezTo>
                  <a:cubicBezTo>
                    <a:pt x="7920" y="10637"/>
                    <a:pt x="8080" y="11505"/>
                    <a:pt x="8057" y="1180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
            <p:cNvSpPr/>
            <p:nvPr/>
          </p:nvSpPr>
          <p:spPr>
            <a:xfrm>
              <a:off x="1581375" y="1787850"/>
              <a:ext cx="75925" cy="73050"/>
            </a:xfrm>
            <a:custGeom>
              <a:rect b="b" l="l" r="r" t="t"/>
              <a:pathLst>
                <a:path extrusionOk="0" h="2922" w="3037">
                  <a:moveTo>
                    <a:pt x="686" y="2922"/>
                  </a:moveTo>
                  <a:cubicBezTo>
                    <a:pt x="708" y="2785"/>
                    <a:pt x="686" y="2671"/>
                    <a:pt x="686" y="2602"/>
                  </a:cubicBezTo>
                  <a:cubicBezTo>
                    <a:pt x="617" y="2260"/>
                    <a:pt x="320" y="2009"/>
                    <a:pt x="1" y="1826"/>
                  </a:cubicBezTo>
                  <a:lnTo>
                    <a:pt x="303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
            <p:cNvSpPr/>
            <p:nvPr/>
          </p:nvSpPr>
          <p:spPr>
            <a:xfrm>
              <a:off x="1608775" y="1921375"/>
              <a:ext cx="96450" cy="107300"/>
            </a:xfrm>
            <a:custGeom>
              <a:rect b="b" l="l" r="r" t="t"/>
              <a:pathLst>
                <a:path extrusionOk="0" h="4292" w="3858">
                  <a:moveTo>
                    <a:pt x="3196" y="0"/>
                  </a:moveTo>
                  <a:lnTo>
                    <a:pt x="3105" y="46"/>
                  </a:lnTo>
                  <a:lnTo>
                    <a:pt x="0" y="3378"/>
                  </a:lnTo>
                  <a:cubicBezTo>
                    <a:pt x="160" y="3698"/>
                    <a:pt x="343" y="3995"/>
                    <a:pt x="548" y="4291"/>
                  </a:cubicBezTo>
                  <a:cubicBezTo>
                    <a:pt x="1621" y="3401"/>
                    <a:pt x="2762" y="2694"/>
                    <a:pt x="3858" y="1940"/>
                  </a:cubicBezTo>
                  <a:cubicBezTo>
                    <a:pt x="3493" y="959"/>
                    <a:pt x="3287" y="274"/>
                    <a:pt x="3219" y="46"/>
                  </a:cubicBezTo>
                  <a:cubicBezTo>
                    <a:pt x="3196" y="23"/>
                    <a:pt x="3196" y="23"/>
                    <a:pt x="31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
            <p:cNvSpPr/>
            <p:nvPr/>
          </p:nvSpPr>
          <p:spPr>
            <a:xfrm>
              <a:off x="1476375" y="1751325"/>
              <a:ext cx="8600" cy="25125"/>
            </a:xfrm>
            <a:custGeom>
              <a:rect b="b" l="l" r="r" t="t"/>
              <a:pathLst>
                <a:path extrusionOk="0" h="1005" w="344">
                  <a:moveTo>
                    <a:pt x="343" y="1005"/>
                  </a:moveTo>
                  <a:lnTo>
                    <a:pt x="161" y="0"/>
                  </a:lnTo>
                  <a:lnTo>
                    <a:pt x="1" y="913"/>
                  </a:lnTo>
                  <a:close/>
                </a:path>
              </a:pathLst>
            </a:custGeom>
            <a:solidFill>
              <a:srgbClr val="0013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
            <p:cNvSpPr/>
            <p:nvPr/>
          </p:nvSpPr>
          <p:spPr>
            <a:xfrm>
              <a:off x="1378800" y="1642325"/>
              <a:ext cx="415450" cy="127850"/>
            </a:xfrm>
            <a:custGeom>
              <a:rect b="b" l="l" r="r" t="t"/>
              <a:pathLst>
                <a:path extrusionOk="0" h="5114" w="16618">
                  <a:moveTo>
                    <a:pt x="16481" y="5113"/>
                  </a:moveTo>
                  <a:cubicBezTo>
                    <a:pt x="16367" y="3881"/>
                    <a:pt x="15431" y="2922"/>
                    <a:pt x="13308" y="1941"/>
                  </a:cubicBezTo>
                  <a:cubicBezTo>
                    <a:pt x="12349" y="1507"/>
                    <a:pt x="11459" y="1324"/>
                    <a:pt x="10706" y="1279"/>
                  </a:cubicBezTo>
                  <a:cubicBezTo>
                    <a:pt x="9610" y="1233"/>
                    <a:pt x="8560" y="1598"/>
                    <a:pt x="7670" y="2237"/>
                  </a:cubicBezTo>
                  <a:cubicBezTo>
                    <a:pt x="7305" y="2489"/>
                    <a:pt x="6734" y="2762"/>
                    <a:pt x="5890" y="2740"/>
                  </a:cubicBezTo>
                  <a:cubicBezTo>
                    <a:pt x="4201" y="2694"/>
                    <a:pt x="4178" y="526"/>
                    <a:pt x="2146" y="845"/>
                  </a:cubicBezTo>
                  <a:cubicBezTo>
                    <a:pt x="2146" y="845"/>
                    <a:pt x="526" y="1484"/>
                    <a:pt x="298" y="2626"/>
                  </a:cubicBezTo>
                  <a:cubicBezTo>
                    <a:pt x="1" y="1165"/>
                    <a:pt x="2146" y="297"/>
                    <a:pt x="2146" y="297"/>
                  </a:cubicBezTo>
                  <a:cubicBezTo>
                    <a:pt x="4178" y="1"/>
                    <a:pt x="4201" y="2146"/>
                    <a:pt x="5890" y="2192"/>
                  </a:cubicBezTo>
                  <a:cubicBezTo>
                    <a:pt x="6734" y="2215"/>
                    <a:pt x="7305" y="1964"/>
                    <a:pt x="7670" y="1690"/>
                  </a:cubicBezTo>
                  <a:cubicBezTo>
                    <a:pt x="8560" y="1051"/>
                    <a:pt x="9610" y="685"/>
                    <a:pt x="10706" y="754"/>
                  </a:cubicBezTo>
                  <a:cubicBezTo>
                    <a:pt x="11459" y="777"/>
                    <a:pt x="12349" y="959"/>
                    <a:pt x="13308" y="1416"/>
                  </a:cubicBezTo>
                  <a:cubicBezTo>
                    <a:pt x="15727" y="2511"/>
                    <a:pt x="16618" y="3607"/>
                    <a:pt x="16481" y="5113"/>
                  </a:cubicBezTo>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
            <p:cNvSpPr/>
            <p:nvPr/>
          </p:nvSpPr>
          <p:spPr>
            <a:xfrm>
              <a:off x="2651325" y="1745050"/>
              <a:ext cx="39950" cy="14650"/>
            </a:xfrm>
            <a:custGeom>
              <a:rect b="b" l="l" r="r" t="t"/>
              <a:pathLst>
                <a:path extrusionOk="0" h="586" w="1598">
                  <a:moveTo>
                    <a:pt x="1598" y="0"/>
                  </a:moveTo>
                  <a:cubicBezTo>
                    <a:pt x="1598" y="0"/>
                    <a:pt x="0" y="206"/>
                    <a:pt x="69" y="479"/>
                  </a:cubicBezTo>
                  <a:cubicBezTo>
                    <a:pt x="88" y="558"/>
                    <a:pt x="221" y="586"/>
                    <a:pt x="402" y="586"/>
                  </a:cubicBezTo>
                  <a:cubicBezTo>
                    <a:pt x="853" y="586"/>
                    <a:pt x="1598" y="411"/>
                    <a:pt x="1598" y="411"/>
                  </a:cubicBezTo>
                  <a:lnTo>
                    <a:pt x="159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
            <p:cNvSpPr/>
            <p:nvPr/>
          </p:nvSpPr>
          <p:spPr>
            <a:xfrm>
              <a:off x="2654175" y="1754750"/>
              <a:ext cx="37100" cy="14650"/>
            </a:xfrm>
            <a:custGeom>
              <a:rect b="b" l="l" r="r" t="t"/>
              <a:pathLst>
                <a:path extrusionOk="0" h="586" w="1484">
                  <a:moveTo>
                    <a:pt x="1484" y="0"/>
                  </a:moveTo>
                  <a:cubicBezTo>
                    <a:pt x="1484" y="0"/>
                    <a:pt x="0" y="206"/>
                    <a:pt x="69" y="480"/>
                  </a:cubicBezTo>
                  <a:cubicBezTo>
                    <a:pt x="82" y="558"/>
                    <a:pt x="203" y="586"/>
                    <a:pt x="369" y="586"/>
                  </a:cubicBezTo>
                  <a:cubicBezTo>
                    <a:pt x="785" y="586"/>
                    <a:pt x="1484" y="411"/>
                    <a:pt x="1484" y="411"/>
                  </a:cubicBezTo>
                  <a:lnTo>
                    <a:pt x="148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
            <p:cNvSpPr/>
            <p:nvPr/>
          </p:nvSpPr>
          <p:spPr>
            <a:xfrm>
              <a:off x="2656450" y="1763875"/>
              <a:ext cx="34825" cy="14650"/>
            </a:xfrm>
            <a:custGeom>
              <a:rect b="b" l="l" r="r" t="t"/>
              <a:pathLst>
                <a:path extrusionOk="0" h="586" w="1393">
                  <a:moveTo>
                    <a:pt x="1393" y="0"/>
                  </a:moveTo>
                  <a:cubicBezTo>
                    <a:pt x="1393" y="0"/>
                    <a:pt x="1" y="206"/>
                    <a:pt x="69" y="480"/>
                  </a:cubicBezTo>
                  <a:cubicBezTo>
                    <a:pt x="89" y="558"/>
                    <a:pt x="205" y="586"/>
                    <a:pt x="362" y="586"/>
                  </a:cubicBezTo>
                  <a:cubicBezTo>
                    <a:pt x="752" y="586"/>
                    <a:pt x="1393" y="411"/>
                    <a:pt x="1393" y="411"/>
                  </a:cubicBezTo>
                  <a:lnTo>
                    <a:pt x="139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
            <p:cNvSpPr/>
            <p:nvPr/>
          </p:nvSpPr>
          <p:spPr>
            <a:xfrm>
              <a:off x="2666150" y="1772425"/>
              <a:ext cx="25125" cy="12525"/>
            </a:xfrm>
            <a:custGeom>
              <a:rect b="b" l="l" r="r" t="t"/>
              <a:pathLst>
                <a:path extrusionOk="0" h="501" w="1005">
                  <a:moveTo>
                    <a:pt x="1005" y="1"/>
                  </a:moveTo>
                  <a:cubicBezTo>
                    <a:pt x="1005" y="1"/>
                    <a:pt x="1" y="92"/>
                    <a:pt x="46" y="366"/>
                  </a:cubicBezTo>
                  <a:cubicBezTo>
                    <a:pt x="63" y="469"/>
                    <a:pt x="203" y="501"/>
                    <a:pt x="370" y="501"/>
                  </a:cubicBezTo>
                  <a:cubicBezTo>
                    <a:pt x="648" y="501"/>
                    <a:pt x="1005" y="412"/>
                    <a:pt x="1005" y="412"/>
                  </a:cubicBezTo>
                  <a:lnTo>
                    <a:pt x="100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
            <p:cNvSpPr/>
            <p:nvPr/>
          </p:nvSpPr>
          <p:spPr>
            <a:xfrm>
              <a:off x="2528050" y="1839150"/>
              <a:ext cx="18875" cy="40025"/>
            </a:xfrm>
            <a:custGeom>
              <a:rect b="b" l="l" r="r" t="t"/>
              <a:pathLst>
                <a:path extrusionOk="0" h="1601" w="755">
                  <a:moveTo>
                    <a:pt x="463" y="0"/>
                  </a:moveTo>
                  <a:cubicBezTo>
                    <a:pt x="198" y="0"/>
                    <a:pt x="1" y="1509"/>
                    <a:pt x="1" y="1509"/>
                  </a:cubicBezTo>
                  <a:cubicBezTo>
                    <a:pt x="1" y="1532"/>
                    <a:pt x="92" y="1600"/>
                    <a:pt x="206" y="1600"/>
                  </a:cubicBezTo>
                  <a:cubicBezTo>
                    <a:pt x="321" y="1600"/>
                    <a:pt x="389" y="1532"/>
                    <a:pt x="412" y="1509"/>
                  </a:cubicBezTo>
                  <a:cubicBezTo>
                    <a:pt x="412" y="1509"/>
                    <a:pt x="754" y="71"/>
                    <a:pt x="480" y="2"/>
                  </a:cubicBezTo>
                  <a:cubicBezTo>
                    <a:pt x="474" y="1"/>
                    <a:pt x="469" y="0"/>
                    <a:pt x="46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
            <p:cNvSpPr/>
            <p:nvPr/>
          </p:nvSpPr>
          <p:spPr>
            <a:xfrm>
              <a:off x="2537750" y="1841425"/>
              <a:ext cx="18875" cy="38300"/>
            </a:xfrm>
            <a:custGeom>
              <a:rect b="b" l="l" r="r" t="t"/>
              <a:pathLst>
                <a:path extrusionOk="0" h="1532" w="755">
                  <a:moveTo>
                    <a:pt x="462" y="0"/>
                  </a:moveTo>
                  <a:cubicBezTo>
                    <a:pt x="197" y="0"/>
                    <a:pt x="1" y="1418"/>
                    <a:pt x="1" y="1418"/>
                  </a:cubicBezTo>
                  <a:cubicBezTo>
                    <a:pt x="1" y="1441"/>
                    <a:pt x="69" y="1509"/>
                    <a:pt x="184" y="1532"/>
                  </a:cubicBezTo>
                  <a:cubicBezTo>
                    <a:pt x="321" y="1532"/>
                    <a:pt x="389" y="1441"/>
                    <a:pt x="412" y="1418"/>
                  </a:cubicBezTo>
                  <a:cubicBezTo>
                    <a:pt x="412" y="1418"/>
                    <a:pt x="754" y="71"/>
                    <a:pt x="480" y="3"/>
                  </a:cubicBezTo>
                  <a:cubicBezTo>
                    <a:pt x="474" y="1"/>
                    <a:pt x="468" y="0"/>
                    <a:pt x="4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
            <p:cNvSpPr/>
            <p:nvPr/>
          </p:nvSpPr>
          <p:spPr>
            <a:xfrm>
              <a:off x="2546325" y="1844275"/>
              <a:ext cx="18850" cy="34325"/>
            </a:xfrm>
            <a:custGeom>
              <a:rect b="b" l="l" r="r" t="t"/>
              <a:pathLst>
                <a:path extrusionOk="0" h="1373" w="754">
                  <a:moveTo>
                    <a:pt x="460" y="0"/>
                  </a:moveTo>
                  <a:cubicBezTo>
                    <a:pt x="196" y="0"/>
                    <a:pt x="0" y="1304"/>
                    <a:pt x="0" y="1304"/>
                  </a:cubicBezTo>
                  <a:cubicBezTo>
                    <a:pt x="46" y="1327"/>
                    <a:pt x="114" y="1372"/>
                    <a:pt x="229" y="1372"/>
                  </a:cubicBezTo>
                  <a:cubicBezTo>
                    <a:pt x="320" y="1349"/>
                    <a:pt x="388" y="1327"/>
                    <a:pt x="411" y="1304"/>
                  </a:cubicBezTo>
                  <a:cubicBezTo>
                    <a:pt x="411" y="1304"/>
                    <a:pt x="754" y="48"/>
                    <a:pt x="480" y="3"/>
                  </a:cubicBezTo>
                  <a:cubicBezTo>
                    <a:pt x="473" y="1"/>
                    <a:pt x="466" y="0"/>
                    <a:pt x="4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
            <p:cNvSpPr/>
            <p:nvPr/>
          </p:nvSpPr>
          <p:spPr>
            <a:xfrm>
              <a:off x="2555450" y="1853425"/>
              <a:ext cx="16000" cy="25750"/>
            </a:xfrm>
            <a:custGeom>
              <a:rect b="b" l="l" r="r" t="t"/>
              <a:pathLst>
                <a:path extrusionOk="0" h="1030" w="640">
                  <a:moveTo>
                    <a:pt x="346" y="0"/>
                  </a:moveTo>
                  <a:cubicBezTo>
                    <a:pt x="66" y="0"/>
                    <a:pt x="1" y="938"/>
                    <a:pt x="1" y="938"/>
                  </a:cubicBezTo>
                  <a:cubicBezTo>
                    <a:pt x="23" y="961"/>
                    <a:pt x="92" y="1029"/>
                    <a:pt x="206" y="1029"/>
                  </a:cubicBezTo>
                  <a:cubicBezTo>
                    <a:pt x="320" y="1029"/>
                    <a:pt x="389" y="961"/>
                    <a:pt x="411" y="938"/>
                  </a:cubicBezTo>
                  <a:cubicBezTo>
                    <a:pt x="411" y="938"/>
                    <a:pt x="640" y="48"/>
                    <a:pt x="366" y="2"/>
                  </a:cubicBezTo>
                  <a:cubicBezTo>
                    <a:pt x="359" y="1"/>
                    <a:pt x="352" y="0"/>
                    <a:pt x="34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700"/>
              <a:buNone/>
            </a:pPr>
            <a:r>
              <a:rPr lang="pt-BR"/>
              <a:t>CRIMES </a:t>
            </a:r>
            <a:r>
              <a:rPr lang="pt-BR">
                <a:solidFill>
                  <a:schemeClr val="accent3"/>
                </a:solidFill>
              </a:rPr>
              <a:t>CIBERNETICOS</a:t>
            </a:r>
            <a:endParaRPr>
              <a:solidFill>
                <a:schemeClr val="accent3"/>
              </a:solidFill>
            </a:endParaRPr>
          </a:p>
        </p:txBody>
      </p:sp>
      <p:sp>
        <p:nvSpPr>
          <p:cNvPr id="517" name="Google Shape;517;p3"/>
          <p:cNvSpPr txBox="1"/>
          <p:nvPr>
            <p:ph idx="1" type="body"/>
          </p:nvPr>
        </p:nvSpPr>
        <p:spPr>
          <a:xfrm>
            <a:off x="582508" y="1215750"/>
            <a:ext cx="5378026" cy="3388200"/>
          </a:xfrm>
          <a:prstGeom prst="rect">
            <a:avLst/>
          </a:prstGeom>
          <a:noFill/>
          <a:ln>
            <a:noFill/>
          </a:ln>
        </p:spPr>
        <p:txBody>
          <a:bodyPr anchorCtr="0" anchor="ctr" bIns="91425" lIns="91425" spcFirstLastPara="1" rIns="91425" wrap="square" tIns="91425">
            <a:noAutofit/>
          </a:bodyPr>
          <a:lstStyle/>
          <a:p>
            <a:pPr indent="-285750" lvl="0" marL="285750" rtl="0" algn="l">
              <a:lnSpc>
                <a:spcPct val="100000"/>
              </a:lnSpc>
              <a:spcBef>
                <a:spcPts val="0"/>
              </a:spcBef>
              <a:spcAft>
                <a:spcPts val="0"/>
              </a:spcAft>
              <a:buSzPts val="1200"/>
              <a:buFont typeface="Arial"/>
              <a:buChar char="•"/>
            </a:pPr>
            <a:r>
              <a:rPr b="0" i="0" lang="pt-BR" sz="2000">
                <a:solidFill>
                  <a:srgbClr val="ECECEC"/>
                </a:solidFill>
                <a:latin typeface="Arial"/>
                <a:ea typeface="Arial"/>
                <a:cs typeface="Arial"/>
                <a:sym typeface="Arial"/>
              </a:rPr>
              <a:t>Com o aumento alarmante dos crimes cibernéticos e das ameaças online, a conscientização digital dos idosos emergiu como uma questão de extrema importância, exigindo medidas proativas para proteger essa parcela da população vulnerável</a:t>
            </a:r>
            <a:br>
              <a:rPr b="0" i="0" lang="pt-BR" sz="2000">
                <a:solidFill>
                  <a:srgbClr val="ECECEC"/>
                </a:solidFill>
                <a:latin typeface="Arial"/>
                <a:ea typeface="Arial"/>
                <a:cs typeface="Arial"/>
                <a:sym typeface="Arial"/>
              </a:rPr>
            </a:br>
            <a:endParaRPr b="0" i="0" sz="2000">
              <a:solidFill>
                <a:srgbClr val="ECECEC"/>
              </a:solidFill>
              <a:latin typeface="Arial"/>
              <a:ea typeface="Arial"/>
              <a:cs typeface="Arial"/>
              <a:sym typeface="Arial"/>
            </a:endParaRPr>
          </a:p>
          <a:p>
            <a:pPr indent="-285750" lvl="0" marL="285750" rtl="0" algn="l">
              <a:lnSpc>
                <a:spcPct val="100000"/>
              </a:lnSpc>
              <a:spcBef>
                <a:spcPts val="0"/>
              </a:spcBef>
              <a:spcAft>
                <a:spcPts val="0"/>
              </a:spcAft>
              <a:buSzPts val="1200"/>
              <a:buFont typeface="Arial"/>
              <a:buChar char="•"/>
            </a:pPr>
            <a:r>
              <a:rPr lang="pt-BR" sz="1800">
                <a:solidFill>
                  <a:srgbClr val="FFFFFF"/>
                </a:solidFill>
                <a:latin typeface="Poppins"/>
                <a:ea typeface="Poppins"/>
                <a:cs typeface="Poppins"/>
                <a:sym typeface="Poppins"/>
              </a:rPr>
              <a:t>Os idosos, devido à falta de familiaridade com a tecnologia, estão mais vulneráveis a crimes cibernéticos, o que impacta sua segurança e privacidade.</a:t>
            </a:r>
            <a:endParaRPr sz="1800">
              <a:latin typeface="Calibri"/>
              <a:ea typeface="Calibri"/>
              <a:cs typeface="Calibri"/>
              <a:sym typeface="Calibri"/>
            </a:endParaRPr>
          </a:p>
          <a:p>
            <a:pPr indent="-209550" lvl="0" marL="285750" rtl="0" algn="l">
              <a:lnSpc>
                <a:spcPct val="100000"/>
              </a:lnSpc>
              <a:spcBef>
                <a:spcPts val="0"/>
              </a:spcBef>
              <a:spcAft>
                <a:spcPts val="0"/>
              </a:spcAft>
              <a:buSzPts val="1200"/>
              <a:buFont typeface="Arial"/>
              <a:buNone/>
            </a:pPr>
            <a:r>
              <a:t/>
            </a:r>
            <a:endParaRPr sz="2000"/>
          </a:p>
        </p:txBody>
      </p:sp>
      <p:pic>
        <p:nvPicPr>
          <p:cNvPr id="518" name="Google Shape;518;p3"/>
          <p:cNvPicPr preferRelativeResize="0"/>
          <p:nvPr/>
        </p:nvPicPr>
        <p:blipFill rotWithShape="1">
          <a:blip r:embed="rId3">
            <a:alphaModFix/>
          </a:blip>
          <a:srcRect b="0" l="0" r="0" t="0"/>
          <a:stretch/>
        </p:blipFill>
        <p:spPr>
          <a:xfrm>
            <a:off x="5960533" y="1675303"/>
            <a:ext cx="2463467" cy="23844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
          <p:cNvSpPr txBox="1"/>
          <p:nvPr>
            <p:ph type="title"/>
          </p:nvPr>
        </p:nvSpPr>
        <p:spPr>
          <a:xfrm>
            <a:off x="720000" y="552865"/>
            <a:ext cx="3620100" cy="84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700"/>
              <a:buNone/>
            </a:pPr>
            <a:r>
              <a:rPr lang="pt-BR"/>
              <a:t>METODOS </a:t>
            </a:r>
            <a:r>
              <a:rPr lang="pt-BR">
                <a:solidFill>
                  <a:schemeClr val="accent3"/>
                </a:solidFill>
              </a:rPr>
              <a:t>UTILIZADOS!</a:t>
            </a:r>
            <a:endParaRPr>
              <a:solidFill>
                <a:schemeClr val="accent3"/>
              </a:solidFill>
            </a:endParaRPr>
          </a:p>
        </p:txBody>
      </p:sp>
      <p:sp>
        <p:nvSpPr>
          <p:cNvPr id="524" name="Google Shape;524;p4"/>
          <p:cNvSpPr txBox="1"/>
          <p:nvPr>
            <p:ph idx="1" type="body"/>
          </p:nvPr>
        </p:nvSpPr>
        <p:spPr>
          <a:xfrm>
            <a:off x="720000" y="1811475"/>
            <a:ext cx="3620100" cy="261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pt-BR"/>
              <a:t>Sabe como Hackers conseguem seus dados ou quais metodos utilizam para invadir seu computador</a:t>
            </a:r>
            <a:r>
              <a:rPr lang="pt-BR">
                <a:solidFill>
                  <a:schemeClr val="dk1"/>
                </a:solidFill>
              </a:rPr>
              <a:t>?</a:t>
            </a:r>
            <a:br>
              <a:rPr lang="pt-BR">
                <a:solidFill>
                  <a:schemeClr val="dk1"/>
                </a:solidFill>
              </a:rPr>
            </a:br>
            <a:r>
              <a:rPr lang="pt-BR"/>
              <a:t>Segue a lista</a:t>
            </a:r>
            <a:r>
              <a:rPr lang="pt-BR">
                <a:solidFill>
                  <a:schemeClr val="dk1"/>
                </a:solidFill>
              </a:rPr>
              <a:t>:</a:t>
            </a:r>
            <a:endParaRPr/>
          </a:p>
          <a:p>
            <a:pPr indent="-215900" lvl="0" marL="241300" rtl="0" algn="l">
              <a:lnSpc>
                <a:spcPct val="100000"/>
              </a:lnSpc>
              <a:spcBef>
                <a:spcPts val="1600"/>
              </a:spcBef>
              <a:spcAft>
                <a:spcPts val="0"/>
              </a:spcAft>
              <a:buClr>
                <a:schemeClr val="dk1"/>
              </a:buClr>
              <a:buSzPts val="1400"/>
              <a:buAutoNum type="arabicPeriod"/>
            </a:pPr>
            <a:r>
              <a:rPr lang="pt-BR">
                <a:solidFill>
                  <a:schemeClr val="dk1"/>
                </a:solidFill>
              </a:rPr>
              <a:t>Phishing </a:t>
            </a:r>
            <a:endParaRPr>
              <a:solidFill>
                <a:schemeClr val="dk1"/>
              </a:solidFill>
            </a:endParaRPr>
          </a:p>
          <a:p>
            <a:pPr indent="-215900" lvl="0" marL="241300" rtl="0" algn="l">
              <a:lnSpc>
                <a:spcPct val="100000"/>
              </a:lnSpc>
              <a:spcBef>
                <a:spcPts val="0"/>
              </a:spcBef>
              <a:spcAft>
                <a:spcPts val="0"/>
              </a:spcAft>
              <a:buClr>
                <a:schemeClr val="dk1"/>
              </a:buClr>
              <a:buSzPts val="1400"/>
              <a:buAutoNum type="arabicPeriod"/>
            </a:pPr>
            <a:r>
              <a:rPr lang="pt-BR">
                <a:solidFill>
                  <a:schemeClr val="dk1"/>
                </a:solidFill>
              </a:rPr>
              <a:t>Scams de suporte técnico</a:t>
            </a:r>
            <a:endParaRPr>
              <a:solidFill>
                <a:schemeClr val="dk1"/>
              </a:solidFill>
            </a:endParaRPr>
          </a:p>
          <a:p>
            <a:pPr indent="-215900" lvl="0" marL="241300" rtl="0" algn="l">
              <a:lnSpc>
                <a:spcPct val="100000"/>
              </a:lnSpc>
              <a:spcBef>
                <a:spcPts val="0"/>
              </a:spcBef>
              <a:spcAft>
                <a:spcPts val="0"/>
              </a:spcAft>
              <a:buClr>
                <a:schemeClr val="dk1"/>
              </a:buClr>
              <a:buSzPts val="1400"/>
              <a:buAutoNum type="arabicPeriod"/>
            </a:pPr>
            <a:r>
              <a:rPr lang="pt-BR">
                <a:solidFill>
                  <a:schemeClr val="dk1"/>
                </a:solidFill>
              </a:rPr>
              <a:t>Falsos concursos ou prêmios</a:t>
            </a:r>
            <a:endParaRPr>
              <a:solidFill>
                <a:schemeClr val="dk1"/>
              </a:solidFill>
            </a:endParaRPr>
          </a:p>
          <a:p>
            <a:pPr indent="-215900" lvl="0" marL="241300" rtl="0" algn="l">
              <a:lnSpc>
                <a:spcPct val="100000"/>
              </a:lnSpc>
              <a:spcBef>
                <a:spcPts val="0"/>
              </a:spcBef>
              <a:spcAft>
                <a:spcPts val="0"/>
              </a:spcAft>
              <a:buClr>
                <a:schemeClr val="dk1"/>
              </a:buClr>
              <a:buSzPts val="1400"/>
              <a:buAutoNum type="arabicPeriod"/>
            </a:pPr>
            <a:r>
              <a:rPr lang="pt-BR">
                <a:solidFill>
                  <a:schemeClr val="dk1"/>
                </a:solidFill>
              </a:rPr>
              <a:t>Ransomware</a:t>
            </a:r>
            <a:endParaRPr/>
          </a:p>
          <a:p>
            <a:pPr indent="-215900" lvl="0" marL="241300" rtl="0" algn="l">
              <a:lnSpc>
                <a:spcPct val="100000"/>
              </a:lnSpc>
              <a:spcBef>
                <a:spcPts val="0"/>
              </a:spcBef>
              <a:spcAft>
                <a:spcPts val="0"/>
              </a:spcAft>
              <a:buClr>
                <a:schemeClr val="dk1"/>
              </a:buClr>
              <a:buSzPts val="1400"/>
              <a:buAutoNum type="arabicPeriod"/>
            </a:pPr>
            <a:r>
              <a:rPr lang="pt-BR"/>
              <a:t>Falsificação de Identidade</a:t>
            </a:r>
            <a:endParaRPr>
              <a:solidFill>
                <a:schemeClr val="dk1"/>
              </a:solidFill>
            </a:endParaRPr>
          </a:p>
          <a:p>
            <a:pPr indent="0" lvl="0" marL="0" rtl="0" algn="l">
              <a:lnSpc>
                <a:spcPct val="100000"/>
              </a:lnSpc>
              <a:spcBef>
                <a:spcPts val="1600"/>
              </a:spcBef>
              <a:spcAft>
                <a:spcPts val="1600"/>
              </a:spcAft>
              <a:buClr>
                <a:srgbClr val="273D40"/>
              </a:buClr>
              <a:buSzPts val="600"/>
              <a:buFont typeface="Arial"/>
              <a:buNone/>
            </a:pPr>
            <a:r>
              <a:rPr lang="pt-BR">
                <a:solidFill>
                  <a:schemeClr val="dk1"/>
                </a:solidFill>
              </a:rPr>
              <a:t>Todos esses metodos </a:t>
            </a:r>
            <a:r>
              <a:rPr lang="pt-BR"/>
              <a:t>dependem da desatenção do usuário  ou do convecimento da vítima. </a:t>
            </a:r>
            <a:endParaRPr/>
          </a:p>
        </p:txBody>
      </p:sp>
      <p:grpSp>
        <p:nvGrpSpPr>
          <p:cNvPr id="525" name="Google Shape;525;p4"/>
          <p:cNvGrpSpPr/>
          <p:nvPr/>
        </p:nvGrpSpPr>
        <p:grpSpPr>
          <a:xfrm>
            <a:off x="5120050" y="1508764"/>
            <a:ext cx="2744756" cy="2125963"/>
            <a:chOff x="5050525" y="1508764"/>
            <a:chExt cx="2744756" cy="2125963"/>
          </a:xfrm>
        </p:grpSpPr>
        <p:sp>
          <p:nvSpPr>
            <p:cNvPr id="526" name="Google Shape;526;p4"/>
            <p:cNvSpPr/>
            <p:nvPr/>
          </p:nvSpPr>
          <p:spPr>
            <a:xfrm>
              <a:off x="5499933" y="3403296"/>
              <a:ext cx="383811" cy="231431"/>
            </a:xfrm>
            <a:custGeom>
              <a:rect b="b" l="l" r="r" t="t"/>
              <a:pathLst>
                <a:path extrusionOk="0" h="4977" w="8254">
                  <a:moveTo>
                    <a:pt x="5948" y="0"/>
                  </a:moveTo>
                  <a:cubicBezTo>
                    <a:pt x="5948" y="0"/>
                    <a:pt x="1109" y="1986"/>
                    <a:pt x="493" y="3652"/>
                  </a:cubicBezTo>
                  <a:cubicBezTo>
                    <a:pt x="0" y="4936"/>
                    <a:pt x="612" y="4976"/>
                    <a:pt x="690" y="4976"/>
                  </a:cubicBezTo>
                  <a:cubicBezTo>
                    <a:pt x="695" y="4976"/>
                    <a:pt x="698" y="4976"/>
                    <a:pt x="698" y="4976"/>
                  </a:cubicBezTo>
                  <a:lnTo>
                    <a:pt x="8253" y="4976"/>
                  </a:lnTo>
                  <a:cubicBezTo>
                    <a:pt x="8253" y="4976"/>
                    <a:pt x="7432" y="982"/>
                    <a:pt x="5948"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
            <p:cNvSpPr/>
            <p:nvPr/>
          </p:nvSpPr>
          <p:spPr>
            <a:xfrm>
              <a:off x="5585443" y="3461652"/>
              <a:ext cx="254774" cy="173026"/>
            </a:xfrm>
            <a:custGeom>
              <a:rect b="b" l="l" r="r" t="t"/>
              <a:pathLst>
                <a:path extrusionOk="0" h="3721" w="5479">
                  <a:moveTo>
                    <a:pt x="4451" y="0"/>
                  </a:moveTo>
                  <a:cubicBezTo>
                    <a:pt x="4451" y="0"/>
                    <a:pt x="1370" y="1438"/>
                    <a:pt x="685" y="2283"/>
                  </a:cubicBezTo>
                  <a:cubicBezTo>
                    <a:pt x="0" y="3127"/>
                    <a:pt x="343" y="3721"/>
                    <a:pt x="343" y="3721"/>
                  </a:cubicBezTo>
                  <a:lnTo>
                    <a:pt x="5478" y="3721"/>
                  </a:lnTo>
                  <a:lnTo>
                    <a:pt x="4451" y="0"/>
                  </a:lnTo>
                  <a:close/>
                </a:path>
              </a:pathLst>
            </a:custGeom>
            <a:solidFill>
              <a:srgbClr val="FBB0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4"/>
            <p:cNvSpPr/>
            <p:nvPr/>
          </p:nvSpPr>
          <p:spPr>
            <a:xfrm>
              <a:off x="5684160" y="1508764"/>
              <a:ext cx="1453032" cy="704987"/>
            </a:xfrm>
            <a:custGeom>
              <a:rect b="b" l="l" r="r" t="t"/>
              <a:pathLst>
                <a:path extrusionOk="0" h="15161" w="31248">
                  <a:moveTo>
                    <a:pt x="15613" y="1"/>
                  </a:moveTo>
                  <a:cubicBezTo>
                    <a:pt x="13718" y="1"/>
                    <a:pt x="12394" y="845"/>
                    <a:pt x="12394" y="845"/>
                  </a:cubicBezTo>
                  <a:lnTo>
                    <a:pt x="10157" y="10044"/>
                  </a:lnTo>
                  <a:cubicBezTo>
                    <a:pt x="9948" y="10048"/>
                    <a:pt x="9738" y="10050"/>
                    <a:pt x="9527" y="10050"/>
                  </a:cubicBezTo>
                  <a:cubicBezTo>
                    <a:pt x="4887" y="10050"/>
                    <a:pt x="0" y="9131"/>
                    <a:pt x="0" y="9131"/>
                  </a:cubicBezTo>
                  <a:lnTo>
                    <a:pt x="0" y="9131"/>
                  </a:lnTo>
                  <a:cubicBezTo>
                    <a:pt x="982" y="11117"/>
                    <a:pt x="2762" y="12258"/>
                    <a:pt x="5661" y="13331"/>
                  </a:cubicBezTo>
                  <a:cubicBezTo>
                    <a:pt x="10060" y="14991"/>
                    <a:pt x="13912" y="15161"/>
                    <a:pt x="15279" y="15161"/>
                  </a:cubicBezTo>
                  <a:cubicBezTo>
                    <a:pt x="15416" y="15161"/>
                    <a:pt x="15528" y="15159"/>
                    <a:pt x="15613" y="15157"/>
                  </a:cubicBezTo>
                  <a:cubicBezTo>
                    <a:pt x="15698" y="15159"/>
                    <a:pt x="15810" y="15161"/>
                    <a:pt x="15946" y="15161"/>
                  </a:cubicBezTo>
                  <a:cubicBezTo>
                    <a:pt x="17313" y="15161"/>
                    <a:pt x="21165" y="14991"/>
                    <a:pt x="25564" y="13331"/>
                  </a:cubicBezTo>
                  <a:cubicBezTo>
                    <a:pt x="28463" y="12258"/>
                    <a:pt x="30244" y="11117"/>
                    <a:pt x="31248" y="9131"/>
                  </a:cubicBezTo>
                  <a:lnTo>
                    <a:pt x="31248" y="9131"/>
                  </a:lnTo>
                  <a:cubicBezTo>
                    <a:pt x="31248" y="9131"/>
                    <a:pt x="26340" y="10050"/>
                    <a:pt x="21699" y="10050"/>
                  </a:cubicBezTo>
                  <a:cubicBezTo>
                    <a:pt x="21488" y="10050"/>
                    <a:pt x="21277" y="10048"/>
                    <a:pt x="21068" y="10044"/>
                  </a:cubicBezTo>
                  <a:lnTo>
                    <a:pt x="18831" y="845"/>
                  </a:lnTo>
                  <a:cubicBezTo>
                    <a:pt x="18831" y="845"/>
                    <a:pt x="17507" y="1"/>
                    <a:pt x="156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4"/>
            <p:cNvSpPr/>
            <p:nvPr/>
          </p:nvSpPr>
          <p:spPr>
            <a:xfrm>
              <a:off x="6124593" y="2145606"/>
              <a:ext cx="572136" cy="529635"/>
            </a:xfrm>
            <a:custGeom>
              <a:rect b="b" l="l" r="r" t="t"/>
              <a:pathLst>
                <a:path extrusionOk="0" h="11390" w="12304">
                  <a:moveTo>
                    <a:pt x="6163" y="0"/>
                  </a:moveTo>
                  <a:lnTo>
                    <a:pt x="1" y="388"/>
                  </a:lnTo>
                  <a:lnTo>
                    <a:pt x="982" y="6368"/>
                  </a:lnTo>
                  <a:cubicBezTo>
                    <a:pt x="982" y="6368"/>
                    <a:pt x="2169" y="9199"/>
                    <a:pt x="6163" y="11390"/>
                  </a:cubicBezTo>
                  <a:cubicBezTo>
                    <a:pt x="10158" y="9199"/>
                    <a:pt x="11345" y="6368"/>
                    <a:pt x="11345" y="6368"/>
                  </a:cubicBezTo>
                  <a:lnTo>
                    <a:pt x="12303" y="388"/>
                  </a:lnTo>
                  <a:lnTo>
                    <a:pt x="61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
            <p:cNvSpPr/>
            <p:nvPr/>
          </p:nvSpPr>
          <p:spPr>
            <a:xfrm>
              <a:off x="6192528" y="2241440"/>
              <a:ext cx="166656" cy="79329"/>
            </a:xfrm>
            <a:custGeom>
              <a:rect b="b" l="l" r="r" t="t"/>
              <a:pathLst>
                <a:path extrusionOk="0" h="1706" w="3584">
                  <a:moveTo>
                    <a:pt x="288" y="1"/>
                  </a:moveTo>
                  <a:cubicBezTo>
                    <a:pt x="192" y="1"/>
                    <a:pt x="97" y="6"/>
                    <a:pt x="0" y="16"/>
                  </a:cubicBezTo>
                  <a:cubicBezTo>
                    <a:pt x="0" y="16"/>
                    <a:pt x="388" y="1317"/>
                    <a:pt x="3584" y="1705"/>
                  </a:cubicBezTo>
                  <a:cubicBezTo>
                    <a:pt x="3584" y="1705"/>
                    <a:pt x="2044" y="1"/>
                    <a:pt x="2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
            <p:cNvSpPr/>
            <p:nvPr/>
          </p:nvSpPr>
          <p:spPr>
            <a:xfrm>
              <a:off x="6463149" y="2241440"/>
              <a:ext cx="166703" cy="79329"/>
            </a:xfrm>
            <a:custGeom>
              <a:rect b="b" l="l" r="r" t="t"/>
              <a:pathLst>
                <a:path extrusionOk="0" h="1706" w="3585">
                  <a:moveTo>
                    <a:pt x="3297" y="1"/>
                  </a:moveTo>
                  <a:cubicBezTo>
                    <a:pt x="1541" y="1"/>
                    <a:pt x="1" y="1705"/>
                    <a:pt x="1" y="1705"/>
                  </a:cubicBezTo>
                  <a:cubicBezTo>
                    <a:pt x="3174" y="1317"/>
                    <a:pt x="3584" y="16"/>
                    <a:pt x="3584" y="16"/>
                  </a:cubicBezTo>
                  <a:cubicBezTo>
                    <a:pt x="3488" y="6"/>
                    <a:pt x="3392" y="1"/>
                    <a:pt x="32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
            <p:cNvSpPr/>
            <p:nvPr/>
          </p:nvSpPr>
          <p:spPr>
            <a:xfrm>
              <a:off x="5748886" y="2281428"/>
              <a:ext cx="662346" cy="658533"/>
            </a:xfrm>
            <a:custGeom>
              <a:rect b="b" l="l" r="r" t="t"/>
              <a:pathLst>
                <a:path extrusionOk="0" h="14162" w="14244">
                  <a:moveTo>
                    <a:pt x="1416" y="1"/>
                  </a:moveTo>
                  <a:lnTo>
                    <a:pt x="5022" y="5890"/>
                  </a:lnTo>
                  <a:cubicBezTo>
                    <a:pt x="5022" y="5890"/>
                    <a:pt x="4798" y="5878"/>
                    <a:pt x="4426" y="5878"/>
                  </a:cubicBezTo>
                  <a:cubicBezTo>
                    <a:pt x="3494" y="5878"/>
                    <a:pt x="1631" y="5948"/>
                    <a:pt x="0" y="6437"/>
                  </a:cubicBezTo>
                  <a:cubicBezTo>
                    <a:pt x="0" y="6437"/>
                    <a:pt x="4109" y="9907"/>
                    <a:pt x="4429" y="12372"/>
                  </a:cubicBezTo>
                  <a:cubicBezTo>
                    <a:pt x="4636" y="13868"/>
                    <a:pt x="8205" y="14162"/>
                    <a:pt x="10980" y="14162"/>
                  </a:cubicBezTo>
                  <a:cubicBezTo>
                    <a:pt x="12778" y="14162"/>
                    <a:pt x="14243" y="14038"/>
                    <a:pt x="14243" y="14038"/>
                  </a:cubicBezTo>
                  <a:lnTo>
                    <a:pt x="14243" y="3927"/>
                  </a:lnTo>
                  <a:cubicBezTo>
                    <a:pt x="14243" y="3927"/>
                    <a:pt x="13353" y="2648"/>
                    <a:pt x="9678" y="1507"/>
                  </a:cubicBezTo>
                  <a:cubicBezTo>
                    <a:pt x="6141" y="434"/>
                    <a:pt x="1416" y="1"/>
                    <a:pt x="14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
            <p:cNvSpPr/>
            <p:nvPr/>
          </p:nvSpPr>
          <p:spPr>
            <a:xfrm>
              <a:off x="6410094" y="2281428"/>
              <a:ext cx="662346" cy="658533"/>
            </a:xfrm>
            <a:custGeom>
              <a:rect b="b" l="l" r="r" t="t"/>
              <a:pathLst>
                <a:path extrusionOk="0" h="14162" w="14244">
                  <a:moveTo>
                    <a:pt x="12828" y="1"/>
                  </a:moveTo>
                  <a:cubicBezTo>
                    <a:pt x="12828" y="1"/>
                    <a:pt x="8103" y="434"/>
                    <a:pt x="4566" y="1507"/>
                  </a:cubicBezTo>
                  <a:cubicBezTo>
                    <a:pt x="891" y="2648"/>
                    <a:pt x="1" y="3927"/>
                    <a:pt x="1" y="3927"/>
                  </a:cubicBezTo>
                  <a:lnTo>
                    <a:pt x="1" y="14038"/>
                  </a:lnTo>
                  <a:cubicBezTo>
                    <a:pt x="1" y="14038"/>
                    <a:pt x="1466" y="14162"/>
                    <a:pt x="3264" y="14162"/>
                  </a:cubicBezTo>
                  <a:cubicBezTo>
                    <a:pt x="6039" y="14162"/>
                    <a:pt x="9608" y="13868"/>
                    <a:pt x="9815" y="12372"/>
                  </a:cubicBezTo>
                  <a:cubicBezTo>
                    <a:pt x="10158" y="9907"/>
                    <a:pt x="14244" y="6437"/>
                    <a:pt x="14244" y="6437"/>
                  </a:cubicBezTo>
                  <a:cubicBezTo>
                    <a:pt x="12613" y="5948"/>
                    <a:pt x="10750" y="5878"/>
                    <a:pt x="9818" y="5878"/>
                  </a:cubicBezTo>
                  <a:cubicBezTo>
                    <a:pt x="9446" y="5878"/>
                    <a:pt x="9222" y="5890"/>
                    <a:pt x="9222" y="5890"/>
                  </a:cubicBezTo>
                  <a:lnTo>
                    <a:pt x="128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
            <p:cNvSpPr/>
            <p:nvPr/>
          </p:nvSpPr>
          <p:spPr>
            <a:xfrm>
              <a:off x="5399682" y="2672015"/>
              <a:ext cx="681457" cy="962690"/>
            </a:xfrm>
            <a:custGeom>
              <a:rect b="b" l="l" r="r" t="t"/>
              <a:pathLst>
                <a:path extrusionOk="0" h="20703" w="14655">
                  <a:moveTo>
                    <a:pt x="11824" y="0"/>
                  </a:moveTo>
                  <a:cubicBezTo>
                    <a:pt x="11824" y="0"/>
                    <a:pt x="4612" y="1735"/>
                    <a:pt x="3927" y="2648"/>
                  </a:cubicBezTo>
                  <a:cubicBezTo>
                    <a:pt x="3265" y="3561"/>
                    <a:pt x="1" y="20703"/>
                    <a:pt x="1" y="20703"/>
                  </a:cubicBezTo>
                  <a:lnTo>
                    <a:pt x="14655" y="20703"/>
                  </a:lnTo>
                  <a:lnTo>
                    <a:pt x="1182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4"/>
            <p:cNvSpPr/>
            <p:nvPr/>
          </p:nvSpPr>
          <p:spPr>
            <a:xfrm>
              <a:off x="6959893" y="3402227"/>
              <a:ext cx="385578" cy="231431"/>
            </a:xfrm>
            <a:custGeom>
              <a:rect b="b" l="l" r="r" t="t"/>
              <a:pathLst>
                <a:path extrusionOk="0" h="4977" w="8292">
                  <a:moveTo>
                    <a:pt x="2328" y="0"/>
                  </a:moveTo>
                  <a:cubicBezTo>
                    <a:pt x="845" y="959"/>
                    <a:pt x="0" y="4976"/>
                    <a:pt x="0" y="4976"/>
                  </a:cubicBezTo>
                  <a:lnTo>
                    <a:pt x="7555" y="4976"/>
                  </a:lnTo>
                  <a:cubicBezTo>
                    <a:pt x="7555" y="4976"/>
                    <a:pt x="7556" y="4976"/>
                    <a:pt x="7558" y="4976"/>
                  </a:cubicBezTo>
                  <a:cubicBezTo>
                    <a:pt x="7603" y="4976"/>
                    <a:pt x="8292" y="4955"/>
                    <a:pt x="7784" y="3629"/>
                  </a:cubicBezTo>
                  <a:cubicBezTo>
                    <a:pt x="7144" y="1963"/>
                    <a:pt x="2328" y="0"/>
                    <a:pt x="2328"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4"/>
            <p:cNvSpPr/>
            <p:nvPr/>
          </p:nvSpPr>
          <p:spPr>
            <a:xfrm>
              <a:off x="7004438" y="3460582"/>
              <a:ext cx="253704" cy="173073"/>
            </a:xfrm>
            <a:custGeom>
              <a:rect b="b" l="l" r="r" t="t"/>
              <a:pathLst>
                <a:path extrusionOk="0" h="3722" w="5456">
                  <a:moveTo>
                    <a:pt x="1028" y="1"/>
                  </a:moveTo>
                  <a:lnTo>
                    <a:pt x="1" y="3721"/>
                  </a:lnTo>
                  <a:lnTo>
                    <a:pt x="5114" y="3721"/>
                  </a:lnTo>
                  <a:cubicBezTo>
                    <a:pt x="5114" y="3721"/>
                    <a:pt x="5456" y="3128"/>
                    <a:pt x="4771" y="2260"/>
                  </a:cubicBezTo>
                  <a:cubicBezTo>
                    <a:pt x="4086" y="1416"/>
                    <a:pt x="1028" y="1"/>
                    <a:pt x="1028" y="1"/>
                  </a:cubicBezTo>
                  <a:close/>
                </a:path>
              </a:pathLst>
            </a:custGeom>
            <a:solidFill>
              <a:srgbClr val="FBB0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4"/>
            <p:cNvSpPr/>
            <p:nvPr/>
          </p:nvSpPr>
          <p:spPr>
            <a:xfrm>
              <a:off x="6762460" y="2669876"/>
              <a:ext cx="682527" cy="963805"/>
            </a:xfrm>
            <a:custGeom>
              <a:rect b="b" l="l" r="r" t="t"/>
              <a:pathLst>
                <a:path extrusionOk="0" h="20727" w="14678">
                  <a:moveTo>
                    <a:pt x="2831" y="1"/>
                  </a:moveTo>
                  <a:lnTo>
                    <a:pt x="1" y="20726"/>
                  </a:lnTo>
                  <a:lnTo>
                    <a:pt x="14677" y="20726"/>
                  </a:lnTo>
                  <a:cubicBezTo>
                    <a:pt x="14677" y="20726"/>
                    <a:pt x="11413" y="3562"/>
                    <a:pt x="10728" y="2648"/>
                  </a:cubicBezTo>
                  <a:cubicBezTo>
                    <a:pt x="10044" y="1735"/>
                    <a:pt x="2831" y="1"/>
                    <a:pt x="28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
            <p:cNvSpPr/>
            <p:nvPr/>
          </p:nvSpPr>
          <p:spPr>
            <a:xfrm>
              <a:off x="5050525" y="1938593"/>
              <a:ext cx="2744756" cy="1695065"/>
            </a:xfrm>
            <a:custGeom>
              <a:rect b="b" l="l" r="r" t="t"/>
              <a:pathLst>
                <a:path extrusionOk="0" h="36453" w="59027">
                  <a:moveTo>
                    <a:pt x="0" y="1"/>
                  </a:moveTo>
                  <a:lnTo>
                    <a:pt x="15727" y="36224"/>
                  </a:lnTo>
                  <a:lnTo>
                    <a:pt x="29445" y="36384"/>
                  </a:lnTo>
                  <a:lnTo>
                    <a:pt x="43072" y="36453"/>
                  </a:lnTo>
                  <a:lnTo>
                    <a:pt x="59027" y="1"/>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4"/>
            <p:cNvSpPr/>
            <p:nvPr/>
          </p:nvSpPr>
          <p:spPr>
            <a:xfrm>
              <a:off x="5663979" y="2747389"/>
              <a:ext cx="1511436" cy="807752"/>
            </a:xfrm>
            <a:custGeom>
              <a:rect b="b" l="l" r="r" t="t"/>
              <a:pathLst>
                <a:path extrusionOk="0" h="17371" w="32504">
                  <a:moveTo>
                    <a:pt x="0" y="0"/>
                  </a:moveTo>
                  <a:lnTo>
                    <a:pt x="2557" y="17370"/>
                  </a:lnTo>
                  <a:lnTo>
                    <a:pt x="29947" y="17370"/>
                  </a:lnTo>
                  <a:lnTo>
                    <a:pt x="3250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4"/>
            <p:cNvSpPr/>
            <p:nvPr/>
          </p:nvSpPr>
          <p:spPr>
            <a:xfrm>
              <a:off x="5735075" y="3555067"/>
              <a:ext cx="1369239" cy="79608"/>
            </a:xfrm>
            <a:custGeom>
              <a:rect b="b" l="l" r="r" t="t"/>
              <a:pathLst>
                <a:path extrusionOk="0" h="1712" w="29446">
                  <a:moveTo>
                    <a:pt x="1" y="0"/>
                  </a:moveTo>
                  <a:lnTo>
                    <a:pt x="1" y="1712"/>
                  </a:lnTo>
                  <a:lnTo>
                    <a:pt x="29445" y="1712"/>
                  </a:lnTo>
                  <a:lnTo>
                    <a:pt x="2944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4"/>
            <p:cNvSpPr/>
            <p:nvPr/>
          </p:nvSpPr>
          <p:spPr>
            <a:xfrm>
              <a:off x="5663979" y="2696427"/>
              <a:ext cx="823654" cy="51010"/>
            </a:xfrm>
            <a:custGeom>
              <a:rect b="b" l="l" r="r" t="t"/>
              <a:pathLst>
                <a:path extrusionOk="0" h="1097" w="17713">
                  <a:moveTo>
                    <a:pt x="685" y="0"/>
                  </a:moveTo>
                  <a:lnTo>
                    <a:pt x="0" y="1096"/>
                  </a:lnTo>
                  <a:lnTo>
                    <a:pt x="17713" y="1096"/>
                  </a:lnTo>
                  <a:lnTo>
                    <a:pt x="1771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
            <p:cNvSpPr/>
            <p:nvPr/>
          </p:nvSpPr>
          <p:spPr>
            <a:xfrm>
              <a:off x="6351739" y="2696427"/>
              <a:ext cx="823655" cy="51010"/>
            </a:xfrm>
            <a:custGeom>
              <a:rect b="b" l="l" r="r" t="t"/>
              <a:pathLst>
                <a:path extrusionOk="0" h="1097" w="17713">
                  <a:moveTo>
                    <a:pt x="0" y="0"/>
                  </a:moveTo>
                  <a:lnTo>
                    <a:pt x="0" y="1096"/>
                  </a:lnTo>
                  <a:lnTo>
                    <a:pt x="17713" y="1096"/>
                  </a:lnTo>
                  <a:lnTo>
                    <a:pt x="170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700"/>
              <a:buNone/>
            </a:pPr>
            <a:r>
              <a:rPr lang="pt-BR">
                <a:solidFill>
                  <a:schemeClr val="accent3"/>
                </a:solidFill>
              </a:rPr>
              <a:t>CRIMES </a:t>
            </a:r>
            <a:r>
              <a:rPr lang="pt-BR"/>
              <a:t>CIBERNETICOS</a:t>
            </a:r>
            <a:endParaRPr>
              <a:solidFill>
                <a:schemeClr val="accent3"/>
              </a:solidFill>
            </a:endParaRPr>
          </a:p>
        </p:txBody>
      </p:sp>
      <p:grpSp>
        <p:nvGrpSpPr>
          <p:cNvPr id="548" name="Google Shape;548;p5"/>
          <p:cNvGrpSpPr/>
          <p:nvPr/>
        </p:nvGrpSpPr>
        <p:grpSpPr>
          <a:xfrm>
            <a:off x="3237438" y="1783434"/>
            <a:ext cx="2669118" cy="2225458"/>
            <a:chOff x="3566047" y="1844819"/>
            <a:chExt cx="2168252" cy="1807698"/>
          </a:xfrm>
        </p:grpSpPr>
        <p:sp>
          <p:nvSpPr>
            <p:cNvPr id="549" name="Google Shape;549;p5"/>
            <p:cNvSpPr/>
            <p:nvPr/>
          </p:nvSpPr>
          <p:spPr>
            <a:xfrm>
              <a:off x="3566047" y="1844819"/>
              <a:ext cx="1902584" cy="1807698"/>
            </a:xfrm>
            <a:custGeom>
              <a:rect b="b" l="l" r="r" t="t"/>
              <a:pathLst>
                <a:path extrusionOk="0" h="21147" w="22257">
                  <a:moveTo>
                    <a:pt x="11110" y="0"/>
                  </a:moveTo>
                  <a:cubicBezTo>
                    <a:pt x="5771" y="0"/>
                    <a:pt x="1189" y="4031"/>
                    <a:pt x="627" y="9460"/>
                  </a:cubicBezTo>
                  <a:cubicBezTo>
                    <a:pt x="1" y="15250"/>
                    <a:pt x="4211" y="20463"/>
                    <a:pt x="10026" y="21090"/>
                  </a:cubicBezTo>
                  <a:cubicBezTo>
                    <a:pt x="10396" y="21128"/>
                    <a:pt x="10763" y="21147"/>
                    <a:pt x="11127" y="21147"/>
                  </a:cubicBezTo>
                  <a:cubicBezTo>
                    <a:pt x="16462" y="21147"/>
                    <a:pt x="21067" y="17111"/>
                    <a:pt x="21630" y="11691"/>
                  </a:cubicBezTo>
                  <a:cubicBezTo>
                    <a:pt x="22256" y="5876"/>
                    <a:pt x="18046" y="663"/>
                    <a:pt x="12256" y="62"/>
                  </a:cubicBezTo>
                  <a:cubicBezTo>
                    <a:pt x="11871" y="20"/>
                    <a:pt x="11489" y="0"/>
                    <a:pt x="111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5"/>
            <p:cNvSpPr/>
            <p:nvPr/>
          </p:nvSpPr>
          <p:spPr>
            <a:xfrm>
              <a:off x="5458020" y="2269925"/>
              <a:ext cx="276279" cy="357915"/>
            </a:xfrm>
            <a:custGeom>
              <a:rect b="b" l="l" r="r" t="t"/>
              <a:pathLst>
                <a:path extrusionOk="0" h="4187" w="3232">
                  <a:moveTo>
                    <a:pt x="2047" y="0"/>
                  </a:moveTo>
                  <a:cubicBezTo>
                    <a:pt x="1849" y="0"/>
                    <a:pt x="650" y="2031"/>
                    <a:pt x="650" y="2031"/>
                  </a:cubicBezTo>
                  <a:cubicBezTo>
                    <a:pt x="650" y="2031"/>
                    <a:pt x="324" y="878"/>
                    <a:pt x="249" y="878"/>
                  </a:cubicBezTo>
                  <a:cubicBezTo>
                    <a:pt x="247" y="878"/>
                    <a:pt x="244" y="878"/>
                    <a:pt x="242" y="878"/>
                  </a:cubicBezTo>
                  <a:cubicBezTo>
                    <a:pt x="1" y="878"/>
                    <a:pt x="148" y="3685"/>
                    <a:pt x="148" y="3685"/>
                  </a:cubicBezTo>
                  <a:lnTo>
                    <a:pt x="1126" y="4187"/>
                  </a:lnTo>
                  <a:cubicBezTo>
                    <a:pt x="1126" y="4187"/>
                    <a:pt x="1828" y="2758"/>
                    <a:pt x="1903" y="2583"/>
                  </a:cubicBezTo>
                  <a:cubicBezTo>
                    <a:pt x="2003" y="2407"/>
                    <a:pt x="3231" y="1330"/>
                    <a:pt x="3181" y="1179"/>
                  </a:cubicBezTo>
                  <a:cubicBezTo>
                    <a:pt x="3177" y="1165"/>
                    <a:pt x="3164" y="1159"/>
                    <a:pt x="3145" y="1159"/>
                  </a:cubicBezTo>
                  <a:cubicBezTo>
                    <a:pt x="2953" y="1159"/>
                    <a:pt x="2103" y="1781"/>
                    <a:pt x="2103" y="1781"/>
                  </a:cubicBezTo>
                  <a:cubicBezTo>
                    <a:pt x="2103" y="1781"/>
                    <a:pt x="3206" y="603"/>
                    <a:pt x="3131" y="528"/>
                  </a:cubicBezTo>
                  <a:cubicBezTo>
                    <a:pt x="3128" y="525"/>
                    <a:pt x="3123" y="524"/>
                    <a:pt x="3117" y="524"/>
                  </a:cubicBezTo>
                  <a:cubicBezTo>
                    <a:pt x="2951" y="524"/>
                    <a:pt x="1828" y="1530"/>
                    <a:pt x="1828" y="1530"/>
                  </a:cubicBezTo>
                  <a:cubicBezTo>
                    <a:pt x="1828" y="1530"/>
                    <a:pt x="2705" y="352"/>
                    <a:pt x="2630" y="252"/>
                  </a:cubicBezTo>
                  <a:cubicBezTo>
                    <a:pt x="2627" y="247"/>
                    <a:pt x="2623" y="245"/>
                    <a:pt x="2616" y="245"/>
                  </a:cubicBezTo>
                  <a:cubicBezTo>
                    <a:pt x="2487" y="245"/>
                    <a:pt x="1602" y="1129"/>
                    <a:pt x="1602" y="1129"/>
                  </a:cubicBezTo>
                  <a:cubicBezTo>
                    <a:pt x="1602" y="1129"/>
                    <a:pt x="2254" y="51"/>
                    <a:pt x="2053" y="1"/>
                  </a:cubicBezTo>
                  <a:cubicBezTo>
                    <a:pt x="2051" y="1"/>
                    <a:pt x="2049" y="0"/>
                    <a:pt x="2047"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
            <p:cNvSpPr/>
            <p:nvPr/>
          </p:nvSpPr>
          <p:spPr>
            <a:xfrm>
              <a:off x="5256453" y="2185297"/>
              <a:ext cx="419976" cy="368686"/>
            </a:xfrm>
            <a:custGeom>
              <a:rect b="b" l="l" r="r" t="t"/>
              <a:pathLst>
                <a:path extrusionOk="0" h="4313" w="4913">
                  <a:moveTo>
                    <a:pt x="2453" y="0"/>
                  </a:moveTo>
                  <a:cubicBezTo>
                    <a:pt x="2108" y="0"/>
                    <a:pt x="1756" y="85"/>
                    <a:pt x="1429" y="264"/>
                  </a:cubicBezTo>
                  <a:cubicBezTo>
                    <a:pt x="376" y="816"/>
                    <a:pt x="0" y="2144"/>
                    <a:pt x="552" y="3172"/>
                  </a:cubicBezTo>
                  <a:cubicBezTo>
                    <a:pt x="949" y="3897"/>
                    <a:pt x="1691" y="4313"/>
                    <a:pt x="2459" y="4313"/>
                  </a:cubicBezTo>
                  <a:cubicBezTo>
                    <a:pt x="2805" y="4313"/>
                    <a:pt x="3157" y="4228"/>
                    <a:pt x="3484" y="4049"/>
                  </a:cubicBezTo>
                  <a:cubicBezTo>
                    <a:pt x="4512" y="3472"/>
                    <a:pt x="4913" y="2169"/>
                    <a:pt x="4336" y="1142"/>
                  </a:cubicBezTo>
                  <a:cubicBezTo>
                    <a:pt x="3956" y="416"/>
                    <a:pt x="3219" y="0"/>
                    <a:pt x="2453" y="0"/>
                  </a:cubicBez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
            <p:cNvSpPr/>
            <p:nvPr/>
          </p:nvSpPr>
          <p:spPr>
            <a:xfrm>
              <a:off x="5402115" y="2303349"/>
              <a:ext cx="196011" cy="257559"/>
            </a:xfrm>
            <a:custGeom>
              <a:rect b="b" l="l" r="r" t="t"/>
              <a:pathLst>
                <a:path extrusionOk="0" h="3013" w="2293">
                  <a:moveTo>
                    <a:pt x="1529" y="137"/>
                  </a:moveTo>
                  <a:lnTo>
                    <a:pt x="1529" y="137"/>
                  </a:lnTo>
                  <a:cubicBezTo>
                    <a:pt x="1605" y="262"/>
                    <a:pt x="1655" y="387"/>
                    <a:pt x="1630" y="538"/>
                  </a:cubicBezTo>
                  <a:cubicBezTo>
                    <a:pt x="1630" y="588"/>
                    <a:pt x="1630" y="663"/>
                    <a:pt x="1605" y="713"/>
                  </a:cubicBezTo>
                  <a:cubicBezTo>
                    <a:pt x="1579" y="663"/>
                    <a:pt x="1554" y="588"/>
                    <a:pt x="1554" y="538"/>
                  </a:cubicBezTo>
                  <a:cubicBezTo>
                    <a:pt x="1504" y="412"/>
                    <a:pt x="1454" y="262"/>
                    <a:pt x="1529" y="137"/>
                  </a:cubicBezTo>
                  <a:close/>
                  <a:moveTo>
                    <a:pt x="903" y="212"/>
                  </a:moveTo>
                  <a:lnTo>
                    <a:pt x="903" y="212"/>
                  </a:lnTo>
                  <a:cubicBezTo>
                    <a:pt x="1103" y="387"/>
                    <a:pt x="1254" y="663"/>
                    <a:pt x="1204" y="939"/>
                  </a:cubicBezTo>
                  <a:cubicBezTo>
                    <a:pt x="1078" y="863"/>
                    <a:pt x="1003" y="713"/>
                    <a:pt x="953" y="588"/>
                  </a:cubicBezTo>
                  <a:cubicBezTo>
                    <a:pt x="903" y="487"/>
                    <a:pt x="853" y="312"/>
                    <a:pt x="903" y="212"/>
                  </a:cubicBezTo>
                  <a:close/>
                  <a:moveTo>
                    <a:pt x="176" y="939"/>
                  </a:moveTo>
                  <a:cubicBezTo>
                    <a:pt x="201" y="964"/>
                    <a:pt x="251" y="989"/>
                    <a:pt x="301" y="1014"/>
                  </a:cubicBezTo>
                  <a:cubicBezTo>
                    <a:pt x="427" y="1089"/>
                    <a:pt x="552" y="1239"/>
                    <a:pt x="652" y="1365"/>
                  </a:cubicBezTo>
                  <a:cubicBezTo>
                    <a:pt x="652" y="1390"/>
                    <a:pt x="677" y="1440"/>
                    <a:pt x="702" y="1465"/>
                  </a:cubicBezTo>
                  <a:cubicBezTo>
                    <a:pt x="627" y="1465"/>
                    <a:pt x="552" y="1465"/>
                    <a:pt x="477" y="1440"/>
                  </a:cubicBezTo>
                  <a:cubicBezTo>
                    <a:pt x="376" y="1390"/>
                    <a:pt x="251" y="1314"/>
                    <a:pt x="201" y="1189"/>
                  </a:cubicBezTo>
                  <a:cubicBezTo>
                    <a:pt x="151" y="1139"/>
                    <a:pt x="126" y="1064"/>
                    <a:pt x="126" y="1014"/>
                  </a:cubicBezTo>
                  <a:cubicBezTo>
                    <a:pt x="126" y="964"/>
                    <a:pt x="126" y="939"/>
                    <a:pt x="176" y="939"/>
                  </a:cubicBezTo>
                  <a:close/>
                  <a:moveTo>
                    <a:pt x="1541" y="0"/>
                  </a:moveTo>
                  <a:cubicBezTo>
                    <a:pt x="1527" y="0"/>
                    <a:pt x="1504" y="11"/>
                    <a:pt x="1504" y="11"/>
                  </a:cubicBezTo>
                  <a:cubicBezTo>
                    <a:pt x="1379" y="137"/>
                    <a:pt x="1379" y="287"/>
                    <a:pt x="1404" y="437"/>
                  </a:cubicBezTo>
                  <a:cubicBezTo>
                    <a:pt x="1429" y="588"/>
                    <a:pt x="1479" y="713"/>
                    <a:pt x="1529" y="863"/>
                  </a:cubicBezTo>
                  <a:cubicBezTo>
                    <a:pt x="1479" y="913"/>
                    <a:pt x="1404" y="964"/>
                    <a:pt x="1329" y="964"/>
                  </a:cubicBezTo>
                  <a:lnTo>
                    <a:pt x="1304" y="964"/>
                  </a:lnTo>
                  <a:cubicBezTo>
                    <a:pt x="1354" y="638"/>
                    <a:pt x="1204" y="287"/>
                    <a:pt x="928" y="111"/>
                  </a:cubicBezTo>
                  <a:cubicBezTo>
                    <a:pt x="928" y="99"/>
                    <a:pt x="915" y="93"/>
                    <a:pt x="903" y="93"/>
                  </a:cubicBezTo>
                  <a:cubicBezTo>
                    <a:pt x="890" y="93"/>
                    <a:pt x="878" y="99"/>
                    <a:pt x="878" y="111"/>
                  </a:cubicBezTo>
                  <a:cubicBezTo>
                    <a:pt x="752" y="262"/>
                    <a:pt x="802" y="437"/>
                    <a:pt x="878" y="613"/>
                  </a:cubicBezTo>
                  <a:cubicBezTo>
                    <a:pt x="928" y="763"/>
                    <a:pt x="1028" y="939"/>
                    <a:pt x="1178" y="1014"/>
                  </a:cubicBezTo>
                  <a:cubicBezTo>
                    <a:pt x="1178" y="1014"/>
                    <a:pt x="1178" y="1039"/>
                    <a:pt x="1178" y="1039"/>
                  </a:cubicBezTo>
                  <a:cubicBezTo>
                    <a:pt x="1128" y="1214"/>
                    <a:pt x="978" y="1365"/>
                    <a:pt x="828" y="1415"/>
                  </a:cubicBezTo>
                  <a:cubicBezTo>
                    <a:pt x="777" y="1340"/>
                    <a:pt x="727" y="1264"/>
                    <a:pt x="652" y="1214"/>
                  </a:cubicBezTo>
                  <a:cubicBezTo>
                    <a:pt x="527" y="1064"/>
                    <a:pt x="401" y="913"/>
                    <a:pt x="201" y="838"/>
                  </a:cubicBezTo>
                  <a:cubicBezTo>
                    <a:pt x="176" y="830"/>
                    <a:pt x="151" y="824"/>
                    <a:pt x="128" y="824"/>
                  </a:cubicBezTo>
                  <a:cubicBezTo>
                    <a:pt x="81" y="824"/>
                    <a:pt x="42" y="847"/>
                    <a:pt x="26" y="913"/>
                  </a:cubicBezTo>
                  <a:cubicBezTo>
                    <a:pt x="0" y="989"/>
                    <a:pt x="26" y="1064"/>
                    <a:pt x="51" y="1139"/>
                  </a:cubicBezTo>
                  <a:cubicBezTo>
                    <a:pt x="101" y="1289"/>
                    <a:pt x="226" y="1415"/>
                    <a:pt x="351" y="1490"/>
                  </a:cubicBezTo>
                  <a:cubicBezTo>
                    <a:pt x="431" y="1538"/>
                    <a:pt x="520" y="1555"/>
                    <a:pt x="607" y="1555"/>
                  </a:cubicBezTo>
                  <a:cubicBezTo>
                    <a:pt x="657" y="1555"/>
                    <a:pt x="707" y="1549"/>
                    <a:pt x="752" y="1540"/>
                  </a:cubicBezTo>
                  <a:cubicBezTo>
                    <a:pt x="802" y="1615"/>
                    <a:pt x="853" y="1715"/>
                    <a:pt x="903" y="1816"/>
                  </a:cubicBezTo>
                  <a:cubicBezTo>
                    <a:pt x="1078" y="2192"/>
                    <a:pt x="1153" y="2593"/>
                    <a:pt x="1153" y="2994"/>
                  </a:cubicBezTo>
                  <a:cubicBezTo>
                    <a:pt x="1153" y="3006"/>
                    <a:pt x="1172" y="3012"/>
                    <a:pt x="1191" y="3012"/>
                  </a:cubicBezTo>
                  <a:cubicBezTo>
                    <a:pt x="1210" y="3012"/>
                    <a:pt x="1229" y="3006"/>
                    <a:pt x="1229" y="2994"/>
                  </a:cubicBezTo>
                  <a:cubicBezTo>
                    <a:pt x="1254" y="2568"/>
                    <a:pt x="1178" y="2142"/>
                    <a:pt x="1003" y="1741"/>
                  </a:cubicBezTo>
                  <a:cubicBezTo>
                    <a:pt x="953" y="1665"/>
                    <a:pt x="903" y="1590"/>
                    <a:pt x="878" y="1490"/>
                  </a:cubicBezTo>
                  <a:cubicBezTo>
                    <a:pt x="1003" y="1440"/>
                    <a:pt x="1128" y="1340"/>
                    <a:pt x="1204" y="1214"/>
                  </a:cubicBezTo>
                  <a:cubicBezTo>
                    <a:pt x="1229" y="1164"/>
                    <a:pt x="1254" y="1089"/>
                    <a:pt x="1279" y="1039"/>
                  </a:cubicBezTo>
                  <a:lnTo>
                    <a:pt x="1329" y="1039"/>
                  </a:lnTo>
                  <a:cubicBezTo>
                    <a:pt x="1429" y="1039"/>
                    <a:pt x="1504" y="1014"/>
                    <a:pt x="1554" y="939"/>
                  </a:cubicBezTo>
                  <a:cubicBezTo>
                    <a:pt x="1554" y="989"/>
                    <a:pt x="1579" y="1039"/>
                    <a:pt x="1605" y="1064"/>
                  </a:cubicBezTo>
                  <a:cubicBezTo>
                    <a:pt x="1730" y="1490"/>
                    <a:pt x="1930" y="1916"/>
                    <a:pt x="2156" y="2317"/>
                  </a:cubicBezTo>
                  <a:cubicBezTo>
                    <a:pt x="2170" y="2331"/>
                    <a:pt x="2188" y="2337"/>
                    <a:pt x="2205" y="2337"/>
                  </a:cubicBezTo>
                  <a:cubicBezTo>
                    <a:pt x="2250" y="2337"/>
                    <a:pt x="2292" y="2296"/>
                    <a:pt x="2256" y="2242"/>
                  </a:cubicBezTo>
                  <a:cubicBezTo>
                    <a:pt x="2056" y="1891"/>
                    <a:pt x="1880" y="1515"/>
                    <a:pt x="1730" y="1114"/>
                  </a:cubicBezTo>
                  <a:cubicBezTo>
                    <a:pt x="1705" y="1039"/>
                    <a:pt x="1655" y="939"/>
                    <a:pt x="1630" y="838"/>
                  </a:cubicBezTo>
                  <a:cubicBezTo>
                    <a:pt x="1680" y="763"/>
                    <a:pt x="1705" y="688"/>
                    <a:pt x="1705" y="613"/>
                  </a:cubicBezTo>
                  <a:cubicBezTo>
                    <a:pt x="1755" y="412"/>
                    <a:pt x="1680" y="187"/>
                    <a:pt x="1554" y="11"/>
                  </a:cubicBezTo>
                  <a:cubicBezTo>
                    <a:pt x="1554" y="3"/>
                    <a:pt x="1549" y="0"/>
                    <a:pt x="15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
            <p:cNvSpPr/>
            <p:nvPr/>
          </p:nvSpPr>
          <p:spPr>
            <a:xfrm>
              <a:off x="5483493" y="2484230"/>
              <a:ext cx="177975" cy="167631"/>
            </a:xfrm>
            <a:custGeom>
              <a:rect b="b" l="l" r="r" t="t"/>
              <a:pathLst>
                <a:path extrusionOk="0" h="1961" w="2082">
                  <a:moveTo>
                    <a:pt x="1480" y="0"/>
                  </a:moveTo>
                  <a:lnTo>
                    <a:pt x="1" y="777"/>
                  </a:lnTo>
                  <a:lnTo>
                    <a:pt x="402" y="1529"/>
                  </a:lnTo>
                  <a:cubicBezTo>
                    <a:pt x="539" y="1803"/>
                    <a:pt x="828" y="1960"/>
                    <a:pt x="1125" y="1960"/>
                  </a:cubicBezTo>
                  <a:cubicBezTo>
                    <a:pt x="1263" y="1960"/>
                    <a:pt x="1403" y="1927"/>
                    <a:pt x="1530" y="1855"/>
                  </a:cubicBezTo>
                  <a:cubicBezTo>
                    <a:pt x="1931" y="1655"/>
                    <a:pt x="2081" y="1128"/>
                    <a:pt x="1856" y="727"/>
                  </a:cubicBezTo>
                  <a:lnTo>
                    <a:pt x="148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
            <p:cNvSpPr/>
            <p:nvPr/>
          </p:nvSpPr>
          <p:spPr>
            <a:xfrm>
              <a:off x="5222346" y="2269925"/>
              <a:ext cx="274142" cy="357915"/>
            </a:xfrm>
            <a:custGeom>
              <a:rect b="b" l="l" r="r" t="t"/>
              <a:pathLst>
                <a:path extrusionOk="0" h="4187" w="3207">
                  <a:moveTo>
                    <a:pt x="2047" y="0"/>
                  </a:moveTo>
                  <a:cubicBezTo>
                    <a:pt x="1849" y="0"/>
                    <a:pt x="650" y="2031"/>
                    <a:pt x="650" y="2031"/>
                  </a:cubicBezTo>
                  <a:cubicBezTo>
                    <a:pt x="650" y="2031"/>
                    <a:pt x="324" y="878"/>
                    <a:pt x="249" y="878"/>
                  </a:cubicBezTo>
                  <a:cubicBezTo>
                    <a:pt x="247" y="878"/>
                    <a:pt x="245" y="878"/>
                    <a:pt x="242" y="878"/>
                  </a:cubicBezTo>
                  <a:cubicBezTo>
                    <a:pt x="0" y="878"/>
                    <a:pt x="124" y="3685"/>
                    <a:pt x="124" y="3685"/>
                  </a:cubicBezTo>
                  <a:lnTo>
                    <a:pt x="1126" y="4187"/>
                  </a:lnTo>
                  <a:cubicBezTo>
                    <a:pt x="1126" y="4187"/>
                    <a:pt x="1803" y="2758"/>
                    <a:pt x="1903" y="2583"/>
                  </a:cubicBezTo>
                  <a:cubicBezTo>
                    <a:pt x="1978" y="2407"/>
                    <a:pt x="3206" y="1330"/>
                    <a:pt x="3181" y="1179"/>
                  </a:cubicBezTo>
                  <a:cubicBezTo>
                    <a:pt x="3177" y="1165"/>
                    <a:pt x="3164" y="1159"/>
                    <a:pt x="3144" y="1159"/>
                  </a:cubicBezTo>
                  <a:cubicBezTo>
                    <a:pt x="2948" y="1159"/>
                    <a:pt x="2078" y="1781"/>
                    <a:pt x="2078" y="1781"/>
                  </a:cubicBezTo>
                  <a:cubicBezTo>
                    <a:pt x="2078" y="1781"/>
                    <a:pt x="3206" y="603"/>
                    <a:pt x="3106" y="528"/>
                  </a:cubicBezTo>
                  <a:cubicBezTo>
                    <a:pt x="3103" y="525"/>
                    <a:pt x="3100" y="524"/>
                    <a:pt x="3095" y="524"/>
                  </a:cubicBezTo>
                  <a:cubicBezTo>
                    <a:pt x="2949" y="524"/>
                    <a:pt x="1803" y="1530"/>
                    <a:pt x="1803" y="1530"/>
                  </a:cubicBezTo>
                  <a:cubicBezTo>
                    <a:pt x="1803" y="1530"/>
                    <a:pt x="2680" y="352"/>
                    <a:pt x="2630" y="252"/>
                  </a:cubicBezTo>
                  <a:cubicBezTo>
                    <a:pt x="2627" y="247"/>
                    <a:pt x="2623" y="245"/>
                    <a:pt x="2616" y="245"/>
                  </a:cubicBezTo>
                  <a:cubicBezTo>
                    <a:pt x="2487" y="245"/>
                    <a:pt x="1602" y="1129"/>
                    <a:pt x="1602" y="1129"/>
                  </a:cubicBezTo>
                  <a:cubicBezTo>
                    <a:pt x="1602" y="1129"/>
                    <a:pt x="2229" y="51"/>
                    <a:pt x="2053" y="1"/>
                  </a:cubicBezTo>
                  <a:cubicBezTo>
                    <a:pt x="2051" y="1"/>
                    <a:pt x="2049" y="0"/>
                    <a:pt x="2047"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
            <p:cNvSpPr/>
            <p:nvPr/>
          </p:nvSpPr>
          <p:spPr>
            <a:xfrm>
              <a:off x="4465916" y="2416955"/>
              <a:ext cx="242172" cy="357402"/>
            </a:xfrm>
            <a:custGeom>
              <a:rect b="b" l="l" r="r" t="t"/>
              <a:pathLst>
                <a:path extrusionOk="0" h="4181" w="2833">
                  <a:moveTo>
                    <a:pt x="1661" y="1"/>
                  </a:moveTo>
                  <a:cubicBezTo>
                    <a:pt x="1184" y="1"/>
                    <a:pt x="757" y="326"/>
                    <a:pt x="652" y="813"/>
                  </a:cubicBezTo>
                  <a:lnTo>
                    <a:pt x="150" y="2868"/>
                  </a:lnTo>
                  <a:cubicBezTo>
                    <a:pt x="0" y="3444"/>
                    <a:pt x="351" y="4021"/>
                    <a:pt x="902" y="4146"/>
                  </a:cubicBezTo>
                  <a:cubicBezTo>
                    <a:pt x="993" y="4169"/>
                    <a:pt x="1083" y="4181"/>
                    <a:pt x="1172" y="4181"/>
                  </a:cubicBezTo>
                  <a:cubicBezTo>
                    <a:pt x="1648" y="4181"/>
                    <a:pt x="2075" y="3855"/>
                    <a:pt x="2181" y="3369"/>
                  </a:cubicBezTo>
                  <a:lnTo>
                    <a:pt x="2707" y="1314"/>
                  </a:lnTo>
                  <a:cubicBezTo>
                    <a:pt x="2832" y="737"/>
                    <a:pt x="2481" y="161"/>
                    <a:pt x="1930" y="36"/>
                  </a:cubicBezTo>
                  <a:cubicBezTo>
                    <a:pt x="1840" y="12"/>
                    <a:pt x="1749" y="1"/>
                    <a:pt x="1661"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
            <p:cNvSpPr/>
            <p:nvPr/>
          </p:nvSpPr>
          <p:spPr>
            <a:xfrm>
              <a:off x="4506605" y="2415502"/>
              <a:ext cx="201482" cy="240206"/>
            </a:xfrm>
            <a:custGeom>
              <a:rect b="b" l="l" r="r" t="t"/>
              <a:pathLst>
                <a:path extrusionOk="0" h="2810" w="2357">
                  <a:moveTo>
                    <a:pt x="1135" y="1"/>
                  </a:moveTo>
                  <a:cubicBezTo>
                    <a:pt x="708" y="1"/>
                    <a:pt x="308" y="301"/>
                    <a:pt x="201" y="729"/>
                  </a:cubicBezTo>
                  <a:lnTo>
                    <a:pt x="0" y="1481"/>
                  </a:lnTo>
                  <a:cubicBezTo>
                    <a:pt x="527" y="2183"/>
                    <a:pt x="1354" y="2734"/>
                    <a:pt x="1855" y="2810"/>
                  </a:cubicBezTo>
                  <a:lnTo>
                    <a:pt x="2231" y="1231"/>
                  </a:lnTo>
                  <a:cubicBezTo>
                    <a:pt x="2356" y="729"/>
                    <a:pt x="2055" y="203"/>
                    <a:pt x="1529" y="78"/>
                  </a:cubicBezTo>
                  <a:lnTo>
                    <a:pt x="1354" y="28"/>
                  </a:lnTo>
                  <a:cubicBezTo>
                    <a:pt x="1281" y="9"/>
                    <a:pt x="1207" y="1"/>
                    <a:pt x="1135" y="1"/>
                  </a:cubicBezTo>
                  <a:close/>
                </a:path>
              </a:pathLst>
            </a:custGeom>
            <a:solidFill>
              <a:srgbClr val="B26E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5"/>
            <p:cNvSpPr/>
            <p:nvPr/>
          </p:nvSpPr>
          <p:spPr>
            <a:xfrm>
              <a:off x="4502331" y="2140846"/>
              <a:ext cx="385697" cy="511014"/>
            </a:xfrm>
            <a:custGeom>
              <a:rect b="b" l="l" r="r" t="t"/>
              <a:pathLst>
                <a:path extrusionOk="0" h="5978" w="4512">
                  <a:moveTo>
                    <a:pt x="2314" y="1"/>
                  </a:moveTo>
                  <a:cubicBezTo>
                    <a:pt x="1409" y="1"/>
                    <a:pt x="569" y="566"/>
                    <a:pt x="251" y="1436"/>
                  </a:cubicBezTo>
                  <a:cubicBezTo>
                    <a:pt x="0" y="1862"/>
                    <a:pt x="75" y="2990"/>
                    <a:pt x="150" y="3591"/>
                  </a:cubicBezTo>
                  <a:cubicBezTo>
                    <a:pt x="176" y="3867"/>
                    <a:pt x="276" y="4143"/>
                    <a:pt x="451" y="4368"/>
                  </a:cubicBezTo>
                  <a:cubicBezTo>
                    <a:pt x="914" y="4971"/>
                    <a:pt x="1972" y="5977"/>
                    <a:pt x="2800" y="5977"/>
                  </a:cubicBezTo>
                  <a:cubicBezTo>
                    <a:pt x="3004" y="5977"/>
                    <a:pt x="3195" y="5916"/>
                    <a:pt x="3359" y="5772"/>
                  </a:cubicBezTo>
                  <a:cubicBezTo>
                    <a:pt x="4110" y="5120"/>
                    <a:pt x="4336" y="3717"/>
                    <a:pt x="4436" y="2714"/>
                  </a:cubicBezTo>
                  <a:cubicBezTo>
                    <a:pt x="4486" y="2464"/>
                    <a:pt x="4511" y="2238"/>
                    <a:pt x="4486" y="2012"/>
                  </a:cubicBezTo>
                  <a:cubicBezTo>
                    <a:pt x="4486" y="1987"/>
                    <a:pt x="4486" y="1987"/>
                    <a:pt x="4486" y="1987"/>
                  </a:cubicBezTo>
                  <a:cubicBezTo>
                    <a:pt x="4386" y="1085"/>
                    <a:pt x="3734" y="283"/>
                    <a:pt x="2807" y="58"/>
                  </a:cubicBezTo>
                  <a:cubicBezTo>
                    <a:pt x="2642" y="19"/>
                    <a:pt x="2477" y="1"/>
                    <a:pt x="2314"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5"/>
            <p:cNvSpPr/>
            <p:nvPr/>
          </p:nvSpPr>
          <p:spPr>
            <a:xfrm>
              <a:off x="4742279" y="2491154"/>
              <a:ext cx="64368" cy="27440"/>
            </a:xfrm>
            <a:custGeom>
              <a:rect b="b" l="l" r="r" t="t"/>
              <a:pathLst>
                <a:path extrusionOk="0" h="321" w="753">
                  <a:moveTo>
                    <a:pt x="75" y="1"/>
                  </a:moveTo>
                  <a:cubicBezTo>
                    <a:pt x="57" y="1"/>
                    <a:pt x="38" y="7"/>
                    <a:pt x="25" y="20"/>
                  </a:cubicBezTo>
                  <a:cubicBezTo>
                    <a:pt x="0" y="45"/>
                    <a:pt x="0" y="95"/>
                    <a:pt x="25" y="120"/>
                  </a:cubicBezTo>
                  <a:cubicBezTo>
                    <a:pt x="201" y="270"/>
                    <a:pt x="351" y="320"/>
                    <a:pt x="476" y="320"/>
                  </a:cubicBezTo>
                  <a:cubicBezTo>
                    <a:pt x="602" y="320"/>
                    <a:pt x="702" y="270"/>
                    <a:pt x="702" y="270"/>
                  </a:cubicBezTo>
                  <a:cubicBezTo>
                    <a:pt x="727" y="245"/>
                    <a:pt x="752" y="220"/>
                    <a:pt x="727" y="195"/>
                  </a:cubicBezTo>
                  <a:cubicBezTo>
                    <a:pt x="712" y="166"/>
                    <a:pt x="698" y="154"/>
                    <a:pt x="678" y="154"/>
                  </a:cubicBezTo>
                  <a:cubicBezTo>
                    <a:pt x="664" y="154"/>
                    <a:pt x="647" y="160"/>
                    <a:pt x="627" y="170"/>
                  </a:cubicBezTo>
                  <a:cubicBezTo>
                    <a:pt x="627" y="170"/>
                    <a:pt x="570" y="199"/>
                    <a:pt x="483" y="199"/>
                  </a:cubicBezTo>
                  <a:cubicBezTo>
                    <a:pt x="388" y="199"/>
                    <a:pt x="257" y="164"/>
                    <a:pt x="125" y="20"/>
                  </a:cubicBezTo>
                  <a:cubicBezTo>
                    <a:pt x="113" y="7"/>
                    <a:pt x="94" y="1"/>
                    <a:pt x="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5"/>
            <p:cNvSpPr/>
            <p:nvPr/>
          </p:nvSpPr>
          <p:spPr>
            <a:xfrm>
              <a:off x="4656540" y="2350877"/>
              <a:ext cx="81550" cy="38638"/>
            </a:xfrm>
            <a:custGeom>
              <a:rect b="b" l="l" r="r" t="t"/>
              <a:pathLst>
                <a:path extrusionOk="0" h="452" w="954">
                  <a:moveTo>
                    <a:pt x="305" y="1"/>
                  </a:moveTo>
                  <a:cubicBezTo>
                    <a:pt x="225" y="1"/>
                    <a:pt x="139" y="17"/>
                    <a:pt x="51" y="57"/>
                  </a:cubicBezTo>
                  <a:cubicBezTo>
                    <a:pt x="26" y="82"/>
                    <a:pt x="1" y="107"/>
                    <a:pt x="26" y="132"/>
                  </a:cubicBezTo>
                  <a:cubicBezTo>
                    <a:pt x="26" y="157"/>
                    <a:pt x="26" y="157"/>
                    <a:pt x="51" y="157"/>
                  </a:cubicBezTo>
                  <a:cubicBezTo>
                    <a:pt x="51" y="170"/>
                    <a:pt x="57" y="176"/>
                    <a:pt x="66" y="176"/>
                  </a:cubicBezTo>
                  <a:cubicBezTo>
                    <a:pt x="76" y="176"/>
                    <a:pt x="88" y="170"/>
                    <a:pt x="101" y="157"/>
                  </a:cubicBezTo>
                  <a:cubicBezTo>
                    <a:pt x="169" y="127"/>
                    <a:pt x="235" y="115"/>
                    <a:pt x="298" y="115"/>
                  </a:cubicBezTo>
                  <a:cubicBezTo>
                    <a:pt x="604" y="115"/>
                    <a:pt x="832" y="412"/>
                    <a:pt x="853" y="433"/>
                  </a:cubicBezTo>
                  <a:cubicBezTo>
                    <a:pt x="865" y="445"/>
                    <a:pt x="878" y="451"/>
                    <a:pt x="890" y="451"/>
                  </a:cubicBezTo>
                  <a:cubicBezTo>
                    <a:pt x="903" y="451"/>
                    <a:pt x="915" y="445"/>
                    <a:pt x="928" y="433"/>
                  </a:cubicBezTo>
                  <a:cubicBezTo>
                    <a:pt x="953" y="433"/>
                    <a:pt x="953" y="383"/>
                    <a:pt x="953" y="357"/>
                  </a:cubicBezTo>
                  <a:cubicBezTo>
                    <a:pt x="953" y="357"/>
                    <a:pt x="681" y="1"/>
                    <a:pt x="3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5"/>
            <p:cNvSpPr/>
            <p:nvPr/>
          </p:nvSpPr>
          <p:spPr>
            <a:xfrm>
              <a:off x="4575162" y="2364212"/>
              <a:ext cx="300044" cy="165067"/>
            </a:xfrm>
            <a:custGeom>
              <a:rect b="b" l="l" r="r" t="t"/>
              <a:pathLst>
                <a:path extrusionOk="0" h="1931" w="3510">
                  <a:moveTo>
                    <a:pt x="852" y="1"/>
                  </a:moveTo>
                  <a:cubicBezTo>
                    <a:pt x="577" y="1"/>
                    <a:pt x="276" y="126"/>
                    <a:pt x="126" y="402"/>
                  </a:cubicBezTo>
                  <a:cubicBezTo>
                    <a:pt x="0" y="653"/>
                    <a:pt x="101" y="978"/>
                    <a:pt x="326" y="1154"/>
                  </a:cubicBezTo>
                  <a:cubicBezTo>
                    <a:pt x="602" y="1379"/>
                    <a:pt x="1003" y="1430"/>
                    <a:pt x="1354" y="1430"/>
                  </a:cubicBezTo>
                  <a:cubicBezTo>
                    <a:pt x="1412" y="1437"/>
                    <a:pt x="1469" y="1440"/>
                    <a:pt x="1524" y="1440"/>
                  </a:cubicBezTo>
                  <a:cubicBezTo>
                    <a:pt x="1657" y="1440"/>
                    <a:pt x="1781" y="1422"/>
                    <a:pt x="1905" y="1404"/>
                  </a:cubicBezTo>
                  <a:cubicBezTo>
                    <a:pt x="1993" y="1404"/>
                    <a:pt x="2080" y="1398"/>
                    <a:pt x="2168" y="1398"/>
                  </a:cubicBezTo>
                  <a:cubicBezTo>
                    <a:pt x="2256" y="1398"/>
                    <a:pt x="2344" y="1404"/>
                    <a:pt x="2431" y="1430"/>
                  </a:cubicBezTo>
                  <a:cubicBezTo>
                    <a:pt x="2732" y="1530"/>
                    <a:pt x="2933" y="1805"/>
                    <a:pt x="3233" y="1931"/>
                  </a:cubicBezTo>
                  <a:cubicBezTo>
                    <a:pt x="3384" y="1505"/>
                    <a:pt x="3459" y="1029"/>
                    <a:pt x="3509" y="602"/>
                  </a:cubicBezTo>
                  <a:cubicBezTo>
                    <a:pt x="3309" y="602"/>
                    <a:pt x="3058" y="703"/>
                    <a:pt x="2882" y="703"/>
                  </a:cubicBezTo>
                  <a:cubicBezTo>
                    <a:pt x="2861" y="704"/>
                    <a:pt x="2839" y="705"/>
                    <a:pt x="2818" y="705"/>
                  </a:cubicBezTo>
                  <a:cubicBezTo>
                    <a:pt x="2469" y="705"/>
                    <a:pt x="2162" y="517"/>
                    <a:pt x="1855" y="352"/>
                  </a:cubicBezTo>
                  <a:cubicBezTo>
                    <a:pt x="1554" y="176"/>
                    <a:pt x="1228" y="1"/>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5"/>
            <p:cNvSpPr/>
            <p:nvPr/>
          </p:nvSpPr>
          <p:spPr>
            <a:xfrm>
              <a:off x="4806561" y="2389943"/>
              <a:ext cx="70780" cy="19405"/>
            </a:xfrm>
            <a:custGeom>
              <a:rect b="b" l="l" r="r" t="t"/>
              <a:pathLst>
                <a:path extrusionOk="0" h="227" w="828">
                  <a:moveTo>
                    <a:pt x="481" y="1"/>
                  </a:moveTo>
                  <a:cubicBezTo>
                    <a:pt x="251" y="1"/>
                    <a:pt x="50" y="101"/>
                    <a:pt x="50" y="101"/>
                  </a:cubicBezTo>
                  <a:cubicBezTo>
                    <a:pt x="25" y="126"/>
                    <a:pt x="0" y="151"/>
                    <a:pt x="25" y="176"/>
                  </a:cubicBezTo>
                  <a:cubicBezTo>
                    <a:pt x="25" y="194"/>
                    <a:pt x="50" y="212"/>
                    <a:pt x="74" y="212"/>
                  </a:cubicBezTo>
                  <a:cubicBezTo>
                    <a:pt x="83" y="212"/>
                    <a:pt x="93" y="209"/>
                    <a:pt x="100" y="201"/>
                  </a:cubicBezTo>
                  <a:cubicBezTo>
                    <a:pt x="116" y="201"/>
                    <a:pt x="286" y="119"/>
                    <a:pt x="486" y="119"/>
                  </a:cubicBezTo>
                  <a:cubicBezTo>
                    <a:pt x="598" y="119"/>
                    <a:pt x="719" y="145"/>
                    <a:pt x="827" y="226"/>
                  </a:cubicBezTo>
                  <a:cubicBezTo>
                    <a:pt x="827" y="201"/>
                    <a:pt x="827" y="151"/>
                    <a:pt x="827" y="101"/>
                  </a:cubicBezTo>
                  <a:cubicBezTo>
                    <a:pt x="718" y="26"/>
                    <a:pt x="596" y="1"/>
                    <a:pt x="48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
            <p:cNvSpPr/>
            <p:nvPr/>
          </p:nvSpPr>
          <p:spPr>
            <a:xfrm>
              <a:off x="4611577" y="2402252"/>
              <a:ext cx="115743" cy="54965"/>
            </a:xfrm>
            <a:custGeom>
              <a:rect b="b" l="l" r="r" t="t"/>
              <a:pathLst>
                <a:path extrusionOk="0" h="643" w="1354">
                  <a:moveTo>
                    <a:pt x="391" y="1"/>
                  </a:moveTo>
                  <a:cubicBezTo>
                    <a:pt x="273" y="1"/>
                    <a:pt x="144" y="18"/>
                    <a:pt x="0" y="57"/>
                  </a:cubicBezTo>
                  <a:cubicBezTo>
                    <a:pt x="0" y="57"/>
                    <a:pt x="293" y="643"/>
                    <a:pt x="1033" y="643"/>
                  </a:cubicBezTo>
                  <a:cubicBezTo>
                    <a:pt x="1132" y="643"/>
                    <a:pt x="1239" y="632"/>
                    <a:pt x="1354" y="609"/>
                  </a:cubicBezTo>
                  <a:cubicBezTo>
                    <a:pt x="1354" y="609"/>
                    <a:pt x="1096" y="1"/>
                    <a:pt x="39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
            <p:cNvSpPr/>
            <p:nvPr/>
          </p:nvSpPr>
          <p:spPr>
            <a:xfrm>
              <a:off x="4669448" y="2413536"/>
              <a:ext cx="57872" cy="43083"/>
            </a:xfrm>
            <a:custGeom>
              <a:rect b="b" l="l" r="r" t="t"/>
              <a:pathLst>
                <a:path extrusionOk="0" h="504" w="677">
                  <a:moveTo>
                    <a:pt x="226" y="0"/>
                  </a:moveTo>
                  <a:cubicBezTo>
                    <a:pt x="175" y="51"/>
                    <a:pt x="125" y="101"/>
                    <a:pt x="75" y="176"/>
                  </a:cubicBezTo>
                  <a:cubicBezTo>
                    <a:pt x="25" y="276"/>
                    <a:pt x="0" y="376"/>
                    <a:pt x="0" y="452"/>
                  </a:cubicBezTo>
                  <a:cubicBezTo>
                    <a:pt x="124" y="483"/>
                    <a:pt x="248" y="504"/>
                    <a:pt x="390" y="504"/>
                  </a:cubicBezTo>
                  <a:cubicBezTo>
                    <a:pt x="477" y="504"/>
                    <a:pt x="571" y="496"/>
                    <a:pt x="677" y="477"/>
                  </a:cubicBezTo>
                  <a:cubicBezTo>
                    <a:pt x="677" y="477"/>
                    <a:pt x="551" y="176"/>
                    <a:pt x="2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5"/>
            <p:cNvSpPr/>
            <p:nvPr/>
          </p:nvSpPr>
          <p:spPr>
            <a:xfrm>
              <a:off x="4607303" y="2397465"/>
              <a:ext cx="126429" cy="61120"/>
            </a:xfrm>
            <a:custGeom>
              <a:rect b="b" l="l" r="r" t="t"/>
              <a:pathLst>
                <a:path extrusionOk="0" h="715" w="1479">
                  <a:moveTo>
                    <a:pt x="452" y="0"/>
                  </a:moveTo>
                  <a:cubicBezTo>
                    <a:pt x="331" y="0"/>
                    <a:pt x="197" y="19"/>
                    <a:pt x="50" y="63"/>
                  </a:cubicBezTo>
                  <a:cubicBezTo>
                    <a:pt x="25" y="88"/>
                    <a:pt x="0" y="113"/>
                    <a:pt x="0" y="138"/>
                  </a:cubicBezTo>
                  <a:cubicBezTo>
                    <a:pt x="25" y="163"/>
                    <a:pt x="50" y="188"/>
                    <a:pt x="75" y="188"/>
                  </a:cubicBezTo>
                  <a:cubicBezTo>
                    <a:pt x="221" y="140"/>
                    <a:pt x="353" y="119"/>
                    <a:pt x="473" y="119"/>
                  </a:cubicBezTo>
                  <a:cubicBezTo>
                    <a:pt x="1089" y="119"/>
                    <a:pt x="1354" y="669"/>
                    <a:pt x="1354" y="690"/>
                  </a:cubicBezTo>
                  <a:cubicBezTo>
                    <a:pt x="1379" y="690"/>
                    <a:pt x="1379" y="715"/>
                    <a:pt x="1404" y="715"/>
                  </a:cubicBezTo>
                  <a:lnTo>
                    <a:pt x="1429" y="715"/>
                  </a:lnTo>
                  <a:cubicBezTo>
                    <a:pt x="1454" y="690"/>
                    <a:pt x="1479" y="665"/>
                    <a:pt x="1454" y="640"/>
                  </a:cubicBezTo>
                  <a:cubicBezTo>
                    <a:pt x="1454" y="640"/>
                    <a:pt x="1162" y="0"/>
                    <a:pt x="4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5"/>
            <p:cNvSpPr/>
            <p:nvPr/>
          </p:nvSpPr>
          <p:spPr>
            <a:xfrm>
              <a:off x="4800065" y="2450123"/>
              <a:ext cx="70780" cy="47015"/>
            </a:xfrm>
            <a:custGeom>
              <a:rect b="b" l="l" r="r" t="t"/>
              <a:pathLst>
                <a:path extrusionOk="0" h="550" w="828">
                  <a:moveTo>
                    <a:pt x="618" y="1"/>
                  </a:moveTo>
                  <a:cubicBezTo>
                    <a:pt x="438" y="1"/>
                    <a:pt x="232" y="50"/>
                    <a:pt x="1" y="174"/>
                  </a:cubicBezTo>
                  <a:cubicBezTo>
                    <a:pt x="1" y="174"/>
                    <a:pt x="251" y="500"/>
                    <a:pt x="703" y="550"/>
                  </a:cubicBezTo>
                  <a:cubicBezTo>
                    <a:pt x="753" y="374"/>
                    <a:pt x="778" y="199"/>
                    <a:pt x="828" y="24"/>
                  </a:cubicBezTo>
                  <a:cubicBezTo>
                    <a:pt x="762" y="9"/>
                    <a:pt x="692" y="1"/>
                    <a:pt x="6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
            <p:cNvSpPr/>
            <p:nvPr/>
          </p:nvSpPr>
          <p:spPr>
            <a:xfrm>
              <a:off x="4793654" y="2445848"/>
              <a:ext cx="77191" cy="24363"/>
            </a:xfrm>
            <a:custGeom>
              <a:rect b="b" l="l" r="r" t="t"/>
              <a:pathLst>
                <a:path extrusionOk="0" h="285" w="903">
                  <a:moveTo>
                    <a:pt x="688" y="1"/>
                  </a:moveTo>
                  <a:cubicBezTo>
                    <a:pt x="500" y="1"/>
                    <a:pt x="282" y="49"/>
                    <a:pt x="51" y="174"/>
                  </a:cubicBezTo>
                  <a:cubicBezTo>
                    <a:pt x="26" y="199"/>
                    <a:pt x="1" y="224"/>
                    <a:pt x="26" y="249"/>
                  </a:cubicBezTo>
                  <a:cubicBezTo>
                    <a:pt x="26" y="267"/>
                    <a:pt x="51" y="284"/>
                    <a:pt x="74" y="284"/>
                  </a:cubicBezTo>
                  <a:cubicBezTo>
                    <a:pt x="84" y="284"/>
                    <a:pt x="94" y="281"/>
                    <a:pt x="101" y="274"/>
                  </a:cubicBezTo>
                  <a:cubicBezTo>
                    <a:pt x="314" y="150"/>
                    <a:pt x="515" y="101"/>
                    <a:pt x="685" y="101"/>
                  </a:cubicBezTo>
                  <a:cubicBezTo>
                    <a:pt x="755" y="101"/>
                    <a:pt x="820" y="109"/>
                    <a:pt x="878" y="124"/>
                  </a:cubicBezTo>
                  <a:cubicBezTo>
                    <a:pt x="903" y="99"/>
                    <a:pt x="903" y="48"/>
                    <a:pt x="903" y="23"/>
                  </a:cubicBezTo>
                  <a:cubicBezTo>
                    <a:pt x="837" y="9"/>
                    <a:pt x="765" y="1"/>
                    <a:pt x="6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
            <p:cNvSpPr/>
            <p:nvPr/>
          </p:nvSpPr>
          <p:spPr>
            <a:xfrm>
              <a:off x="4838617" y="2449952"/>
              <a:ext cx="32227" cy="47186"/>
            </a:xfrm>
            <a:custGeom>
              <a:rect b="b" l="l" r="r" t="t"/>
              <a:pathLst>
                <a:path extrusionOk="0" h="552" w="377">
                  <a:moveTo>
                    <a:pt x="176" y="0"/>
                  </a:moveTo>
                  <a:cubicBezTo>
                    <a:pt x="126" y="51"/>
                    <a:pt x="101" y="101"/>
                    <a:pt x="76" y="151"/>
                  </a:cubicBezTo>
                  <a:cubicBezTo>
                    <a:pt x="26" y="251"/>
                    <a:pt x="1" y="376"/>
                    <a:pt x="1" y="477"/>
                  </a:cubicBezTo>
                  <a:cubicBezTo>
                    <a:pt x="76" y="502"/>
                    <a:pt x="176" y="527"/>
                    <a:pt x="252" y="552"/>
                  </a:cubicBezTo>
                  <a:cubicBezTo>
                    <a:pt x="302" y="376"/>
                    <a:pt x="327" y="201"/>
                    <a:pt x="377" y="26"/>
                  </a:cubicBezTo>
                  <a:cubicBezTo>
                    <a:pt x="302" y="26"/>
                    <a:pt x="252" y="0"/>
                    <a:pt x="17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
            <p:cNvSpPr/>
            <p:nvPr/>
          </p:nvSpPr>
          <p:spPr>
            <a:xfrm>
              <a:off x="4652266" y="2482093"/>
              <a:ext cx="113606" cy="108306"/>
            </a:xfrm>
            <a:custGeom>
              <a:rect b="b" l="l" r="r" t="t"/>
              <a:pathLst>
                <a:path extrusionOk="0" h="1267" w="1329">
                  <a:moveTo>
                    <a:pt x="1" y="0"/>
                  </a:moveTo>
                  <a:cubicBezTo>
                    <a:pt x="1" y="1"/>
                    <a:pt x="1" y="928"/>
                    <a:pt x="527" y="1203"/>
                  </a:cubicBezTo>
                  <a:cubicBezTo>
                    <a:pt x="607" y="1249"/>
                    <a:pt x="687" y="1267"/>
                    <a:pt x="764" y="1267"/>
                  </a:cubicBezTo>
                  <a:cubicBezTo>
                    <a:pt x="1072" y="1267"/>
                    <a:pt x="1329" y="978"/>
                    <a:pt x="1329" y="978"/>
                  </a:cubicBezTo>
                  <a:cubicBezTo>
                    <a:pt x="1329" y="978"/>
                    <a:pt x="477" y="853"/>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
            <p:cNvSpPr/>
            <p:nvPr/>
          </p:nvSpPr>
          <p:spPr>
            <a:xfrm>
              <a:off x="4660815" y="2497053"/>
              <a:ext cx="102921" cy="74028"/>
            </a:xfrm>
            <a:custGeom>
              <a:rect b="b" l="l" r="r" t="t"/>
              <a:pathLst>
                <a:path extrusionOk="0" h="866" w="1204">
                  <a:moveTo>
                    <a:pt x="26" y="1"/>
                  </a:moveTo>
                  <a:lnTo>
                    <a:pt x="26" y="1"/>
                  </a:lnTo>
                  <a:cubicBezTo>
                    <a:pt x="1" y="226"/>
                    <a:pt x="126" y="502"/>
                    <a:pt x="377" y="678"/>
                  </a:cubicBezTo>
                  <a:cubicBezTo>
                    <a:pt x="544" y="799"/>
                    <a:pt x="738" y="865"/>
                    <a:pt x="910" y="865"/>
                  </a:cubicBezTo>
                  <a:cubicBezTo>
                    <a:pt x="1022" y="865"/>
                    <a:pt x="1125" y="837"/>
                    <a:pt x="1204" y="778"/>
                  </a:cubicBezTo>
                  <a:cubicBezTo>
                    <a:pt x="1078" y="753"/>
                    <a:pt x="452" y="627"/>
                    <a:pt x="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
            <p:cNvSpPr/>
            <p:nvPr/>
          </p:nvSpPr>
          <p:spPr>
            <a:xfrm>
              <a:off x="4478738" y="2096395"/>
              <a:ext cx="518280" cy="329450"/>
            </a:xfrm>
            <a:custGeom>
              <a:rect b="b" l="l" r="r" t="t"/>
              <a:pathLst>
                <a:path extrusionOk="0" h="3854" w="6063">
                  <a:moveTo>
                    <a:pt x="2610" y="0"/>
                  </a:moveTo>
                  <a:cubicBezTo>
                    <a:pt x="2478" y="0"/>
                    <a:pt x="2344" y="17"/>
                    <a:pt x="2206" y="51"/>
                  </a:cubicBezTo>
                  <a:cubicBezTo>
                    <a:pt x="1554" y="227"/>
                    <a:pt x="978" y="678"/>
                    <a:pt x="602" y="1254"/>
                  </a:cubicBezTo>
                  <a:cubicBezTo>
                    <a:pt x="226" y="1806"/>
                    <a:pt x="0" y="2482"/>
                    <a:pt x="25" y="3159"/>
                  </a:cubicBezTo>
                  <a:cubicBezTo>
                    <a:pt x="25" y="3334"/>
                    <a:pt x="25" y="3560"/>
                    <a:pt x="126" y="3710"/>
                  </a:cubicBezTo>
                  <a:cubicBezTo>
                    <a:pt x="197" y="3810"/>
                    <a:pt x="309" y="3853"/>
                    <a:pt x="429" y="3853"/>
                  </a:cubicBezTo>
                  <a:cubicBezTo>
                    <a:pt x="520" y="3853"/>
                    <a:pt x="616" y="3829"/>
                    <a:pt x="702" y="3786"/>
                  </a:cubicBezTo>
                  <a:cubicBezTo>
                    <a:pt x="878" y="3685"/>
                    <a:pt x="1028" y="3510"/>
                    <a:pt x="1153" y="3334"/>
                  </a:cubicBezTo>
                  <a:lnTo>
                    <a:pt x="1178" y="3334"/>
                  </a:lnTo>
                  <a:cubicBezTo>
                    <a:pt x="1279" y="3284"/>
                    <a:pt x="1379" y="3159"/>
                    <a:pt x="1429" y="3059"/>
                  </a:cubicBezTo>
                  <a:cubicBezTo>
                    <a:pt x="1554" y="2833"/>
                    <a:pt x="1680" y="2558"/>
                    <a:pt x="1780" y="2307"/>
                  </a:cubicBezTo>
                  <a:cubicBezTo>
                    <a:pt x="1830" y="2207"/>
                    <a:pt x="1905" y="2081"/>
                    <a:pt x="2031" y="2081"/>
                  </a:cubicBezTo>
                  <a:cubicBezTo>
                    <a:pt x="2047" y="2078"/>
                    <a:pt x="2064" y="2076"/>
                    <a:pt x="2080" y="2076"/>
                  </a:cubicBezTo>
                  <a:cubicBezTo>
                    <a:pt x="2182" y="2076"/>
                    <a:pt x="2266" y="2142"/>
                    <a:pt x="2331" y="2207"/>
                  </a:cubicBezTo>
                  <a:cubicBezTo>
                    <a:pt x="2498" y="2326"/>
                    <a:pt x="2643" y="2559"/>
                    <a:pt x="2873" y="2559"/>
                  </a:cubicBezTo>
                  <a:cubicBezTo>
                    <a:pt x="2884" y="2559"/>
                    <a:pt x="2896" y="2559"/>
                    <a:pt x="2908" y="2558"/>
                  </a:cubicBezTo>
                  <a:cubicBezTo>
                    <a:pt x="3033" y="2558"/>
                    <a:pt x="3133" y="2482"/>
                    <a:pt x="3234" y="2432"/>
                  </a:cubicBezTo>
                  <a:cubicBezTo>
                    <a:pt x="3284" y="2407"/>
                    <a:pt x="3340" y="2395"/>
                    <a:pt x="3396" y="2395"/>
                  </a:cubicBezTo>
                  <a:cubicBezTo>
                    <a:pt x="3453" y="2395"/>
                    <a:pt x="3509" y="2407"/>
                    <a:pt x="3559" y="2432"/>
                  </a:cubicBezTo>
                  <a:cubicBezTo>
                    <a:pt x="3810" y="2507"/>
                    <a:pt x="3985" y="2683"/>
                    <a:pt x="4161" y="2833"/>
                  </a:cubicBezTo>
                  <a:cubicBezTo>
                    <a:pt x="4344" y="2994"/>
                    <a:pt x="4527" y="3112"/>
                    <a:pt x="4768" y="3112"/>
                  </a:cubicBezTo>
                  <a:cubicBezTo>
                    <a:pt x="4791" y="3112"/>
                    <a:pt x="4814" y="3111"/>
                    <a:pt x="4838" y="3109"/>
                  </a:cubicBezTo>
                  <a:cubicBezTo>
                    <a:pt x="5414" y="3109"/>
                    <a:pt x="5815" y="2633"/>
                    <a:pt x="6041" y="2157"/>
                  </a:cubicBezTo>
                  <a:cubicBezTo>
                    <a:pt x="6062" y="2113"/>
                    <a:pt x="6046" y="2051"/>
                    <a:pt x="5993" y="2051"/>
                  </a:cubicBezTo>
                  <a:cubicBezTo>
                    <a:pt x="5985" y="2051"/>
                    <a:pt x="5976" y="2053"/>
                    <a:pt x="5965" y="2056"/>
                  </a:cubicBezTo>
                  <a:cubicBezTo>
                    <a:pt x="5950" y="2058"/>
                    <a:pt x="5935" y="2059"/>
                    <a:pt x="5920" y="2059"/>
                  </a:cubicBezTo>
                  <a:cubicBezTo>
                    <a:pt x="5760" y="2059"/>
                    <a:pt x="5606" y="1943"/>
                    <a:pt x="5514" y="1806"/>
                  </a:cubicBezTo>
                  <a:cubicBezTo>
                    <a:pt x="5414" y="1655"/>
                    <a:pt x="5339" y="1480"/>
                    <a:pt x="5213" y="1329"/>
                  </a:cubicBezTo>
                  <a:cubicBezTo>
                    <a:pt x="5113" y="1204"/>
                    <a:pt x="4963" y="1104"/>
                    <a:pt x="4787" y="1079"/>
                  </a:cubicBezTo>
                  <a:cubicBezTo>
                    <a:pt x="4687" y="1079"/>
                    <a:pt x="4587" y="1104"/>
                    <a:pt x="4512" y="1104"/>
                  </a:cubicBezTo>
                  <a:cubicBezTo>
                    <a:pt x="4386" y="1079"/>
                    <a:pt x="4286" y="1004"/>
                    <a:pt x="4211" y="903"/>
                  </a:cubicBezTo>
                  <a:cubicBezTo>
                    <a:pt x="4086" y="778"/>
                    <a:pt x="3960" y="628"/>
                    <a:pt x="3810" y="502"/>
                  </a:cubicBezTo>
                  <a:cubicBezTo>
                    <a:pt x="3660" y="377"/>
                    <a:pt x="3509" y="277"/>
                    <a:pt x="3334" y="177"/>
                  </a:cubicBezTo>
                  <a:cubicBezTo>
                    <a:pt x="3103" y="61"/>
                    <a:pt x="2862" y="0"/>
                    <a:pt x="261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
            <p:cNvSpPr/>
            <p:nvPr/>
          </p:nvSpPr>
          <p:spPr>
            <a:xfrm>
              <a:off x="4425141" y="2329677"/>
              <a:ext cx="160793" cy="145662"/>
            </a:xfrm>
            <a:custGeom>
              <a:rect b="b" l="l" r="r" t="t"/>
              <a:pathLst>
                <a:path extrusionOk="0" h="1704" w="1881">
                  <a:moveTo>
                    <a:pt x="936" y="0"/>
                  </a:moveTo>
                  <a:cubicBezTo>
                    <a:pt x="546" y="0"/>
                    <a:pt x="211" y="274"/>
                    <a:pt x="126" y="656"/>
                  </a:cubicBezTo>
                  <a:cubicBezTo>
                    <a:pt x="1" y="1107"/>
                    <a:pt x="277" y="1558"/>
                    <a:pt x="728" y="1683"/>
                  </a:cubicBezTo>
                  <a:cubicBezTo>
                    <a:pt x="794" y="1697"/>
                    <a:pt x="859" y="1704"/>
                    <a:pt x="923" y="1704"/>
                  </a:cubicBezTo>
                  <a:cubicBezTo>
                    <a:pt x="1322" y="1704"/>
                    <a:pt x="1669" y="1445"/>
                    <a:pt x="1755" y="1057"/>
                  </a:cubicBezTo>
                  <a:cubicBezTo>
                    <a:pt x="1881" y="605"/>
                    <a:pt x="1605" y="129"/>
                    <a:pt x="1154" y="29"/>
                  </a:cubicBezTo>
                  <a:cubicBezTo>
                    <a:pt x="1080" y="10"/>
                    <a:pt x="1007" y="0"/>
                    <a:pt x="936"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5"/>
            <p:cNvSpPr/>
            <p:nvPr/>
          </p:nvSpPr>
          <p:spPr>
            <a:xfrm>
              <a:off x="4457282" y="2347116"/>
              <a:ext cx="83687" cy="75054"/>
            </a:xfrm>
            <a:custGeom>
              <a:rect b="b" l="l" r="r" t="t"/>
              <a:pathLst>
                <a:path extrusionOk="0" h="878" w="979">
                  <a:moveTo>
                    <a:pt x="76" y="0"/>
                  </a:moveTo>
                  <a:cubicBezTo>
                    <a:pt x="51" y="0"/>
                    <a:pt x="1" y="26"/>
                    <a:pt x="1" y="51"/>
                  </a:cubicBezTo>
                  <a:cubicBezTo>
                    <a:pt x="1" y="76"/>
                    <a:pt x="26" y="126"/>
                    <a:pt x="76" y="126"/>
                  </a:cubicBezTo>
                  <a:cubicBezTo>
                    <a:pt x="753" y="151"/>
                    <a:pt x="853" y="802"/>
                    <a:pt x="853" y="828"/>
                  </a:cubicBezTo>
                  <a:cubicBezTo>
                    <a:pt x="853" y="853"/>
                    <a:pt x="878" y="878"/>
                    <a:pt x="928" y="878"/>
                  </a:cubicBezTo>
                  <a:cubicBezTo>
                    <a:pt x="953" y="878"/>
                    <a:pt x="978" y="853"/>
                    <a:pt x="978" y="802"/>
                  </a:cubicBezTo>
                  <a:cubicBezTo>
                    <a:pt x="978" y="802"/>
                    <a:pt x="878" y="26"/>
                    <a:pt x="7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5"/>
            <p:cNvSpPr/>
            <p:nvPr/>
          </p:nvSpPr>
          <p:spPr>
            <a:xfrm>
              <a:off x="3992431" y="2546376"/>
              <a:ext cx="1369088" cy="1105887"/>
            </a:xfrm>
            <a:custGeom>
              <a:rect b="b" l="l" r="r" t="t"/>
              <a:pathLst>
                <a:path extrusionOk="0" h="12937" w="16016">
                  <a:moveTo>
                    <a:pt x="14386" y="0"/>
                  </a:moveTo>
                  <a:lnTo>
                    <a:pt x="11479" y="4862"/>
                  </a:lnTo>
                  <a:cubicBezTo>
                    <a:pt x="11479" y="4862"/>
                    <a:pt x="6488" y="699"/>
                    <a:pt x="5168" y="699"/>
                  </a:cubicBezTo>
                  <a:cubicBezTo>
                    <a:pt x="5149" y="699"/>
                    <a:pt x="5131" y="700"/>
                    <a:pt x="5113" y="702"/>
                  </a:cubicBezTo>
                  <a:cubicBezTo>
                    <a:pt x="3885" y="852"/>
                    <a:pt x="0" y="10928"/>
                    <a:pt x="0" y="10928"/>
                  </a:cubicBezTo>
                  <a:cubicBezTo>
                    <a:pt x="25" y="10953"/>
                    <a:pt x="75" y="11003"/>
                    <a:pt x="100" y="11028"/>
                  </a:cubicBezTo>
                  <a:cubicBezTo>
                    <a:pt x="1529" y="12030"/>
                    <a:pt x="3183" y="12682"/>
                    <a:pt x="5038" y="12883"/>
                  </a:cubicBezTo>
                  <a:cubicBezTo>
                    <a:pt x="5387" y="12917"/>
                    <a:pt x="5736" y="12936"/>
                    <a:pt x="6085" y="12936"/>
                  </a:cubicBezTo>
                  <a:cubicBezTo>
                    <a:pt x="6488" y="12936"/>
                    <a:pt x="6891" y="12911"/>
                    <a:pt x="7293" y="12858"/>
                  </a:cubicBezTo>
                  <a:lnTo>
                    <a:pt x="8897" y="8697"/>
                  </a:lnTo>
                  <a:cubicBezTo>
                    <a:pt x="8897" y="8697"/>
                    <a:pt x="10527" y="9850"/>
                    <a:pt x="11780" y="10301"/>
                  </a:cubicBezTo>
                  <a:cubicBezTo>
                    <a:pt x="11794" y="10307"/>
                    <a:pt x="11809" y="10309"/>
                    <a:pt x="11825" y="10309"/>
                  </a:cubicBezTo>
                  <a:cubicBezTo>
                    <a:pt x="12767" y="10309"/>
                    <a:pt x="16015" y="953"/>
                    <a:pt x="16015" y="953"/>
                  </a:cubicBezTo>
                  <a:lnTo>
                    <a:pt x="1438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
            <p:cNvSpPr/>
            <p:nvPr/>
          </p:nvSpPr>
          <p:spPr>
            <a:xfrm>
              <a:off x="4677996" y="2565610"/>
              <a:ext cx="904148" cy="662660"/>
            </a:xfrm>
            <a:custGeom>
              <a:rect b="b" l="l" r="r" t="t"/>
              <a:pathLst>
                <a:path extrusionOk="0" h="7752" w="10577">
                  <a:moveTo>
                    <a:pt x="8973" y="1"/>
                  </a:moveTo>
                  <a:lnTo>
                    <a:pt x="4812" y="3585"/>
                  </a:lnTo>
                  <a:cubicBezTo>
                    <a:pt x="4812" y="3585"/>
                    <a:pt x="126" y="2081"/>
                    <a:pt x="0" y="1981"/>
                  </a:cubicBezTo>
                  <a:lnTo>
                    <a:pt x="0" y="1981"/>
                  </a:lnTo>
                  <a:cubicBezTo>
                    <a:pt x="1" y="1982"/>
                    <a:pt x="5940" y="7751"/>
                    <a:pt x="6942" y="7751"/>
                  </a:cubicBezTo>
                  <a:cubicBezTo>
                    <a:pt x="6960" y="7751"/>
                    <a:pt x="6977" y="7749"/>
                    <a:pt x="6993" y="7745"/>
                  </a:cubicBezTo>
                  <a:cubicBezTo>
                    <a:pt x="7795" y="7495"/>
                    <a:pt x="10577" y="703"/>
                    <a:pt x="10577" y="703"/>
                  </a:cubicBezTo>
                  <a:lnTo>
                    <a:pt x="89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5"/>
            <p:cNvSpPr/>
            <p:nvPr/>
          </p:nvSpPr>
          <p:spPr>
            <a:xfrm>
              <a:off x="4671585" y="2728968"/>
              <a:ext cx="372789" cy="239522"/>
            </a:xfrm>
            <a:custGeom>
              <a:rect b="b" l="l" r="r" t="t"/>
              <a:pathLst>
                <a:path extrusionOk="0" h="2802" w="4361">
                  <a:moveTo>
                    <a:pt x="63" y="1"/>
                  </a:moveTo>
                  <a:cubicBezTo>
                    <a:pt x="50" y="1"/>
                    <a:pt x="38" y="7"/>
                    <a:pt x="25" y="20"/>
                  </a:cubicBezTo>
                  <a:cubicBezTo>
                    <a:pt x="0" y="45"/>
                    <a:pt x="0" y="95"/>
                    <a:pt x="25" y="120"/>
                  </a:cubicBezTo>
                  <a:lnTo>
                    <a:pt x="3509" y="2777"/>
                  </a:lnTo>
                  <a:cubicBezTo>
                    <a:pt x="3509" y="2802"/>
                    <a:pt x="3534" y="2802"/>
                    <a:pt x="3534" y="2802"/>
                  </a:cubicBezTo>
                  <a:lnTo>
                    <a:pt x="3559" y="2802"/>
                  </a:lnTo>
                  <a:cubicBezTo>
                    <a:pt x="3559" y="2802"/>
                    <a:pt x="3584" y="2777"/>
                    <a:pt x="3584" y="2777"/>
                  </a:cubicBezTo>
                  <a:lnTo>
                    <a:pt x="4336" y="1498"/>
                  </a:lnTo>
                  <a:cubicBezTo>
                    <a:pt x="4361" y="1473"/>
                    <a:pt x="4361" y="1448"/>
                    <a:pt x="4336" y="1423"/>
                  </a:cubicBezTo>
                  <a:cubicBezTo>
                    <a:pt x="4321" y="1416"/>
                    <a:pt x="4309" y="1413"/>
                    <a:pt x="4298" y="1413"/>
                  </a:cubicBezTo>
                  <a:cubicBezTo>
                    <a:pt x="4271" y="1413"/>
                    <a:pt x="4253" y="1431"/>
                    <a:pt x="4236" y="1448"/>
                  </a:cubicBezTo>
                  <a:lnTo>
                    <a:pt x="3534" y="2651"/>
                  </a:lnTo>
                  <a:lnTo>
                    <a:pt x="100" y="20"/>
                  </a:lnTo>
                  <a:cubicBezTo>
                    <a:pt x="88" y="7"/>
                    <a:pt x="75"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5"/>
            <p:cNvSpPr/>
            <p:nvPr/>
          </p:nvSpPr>
          <p:spPr>
            <a:xfrm>
              <a:off x="5149344" y="2621345"/>
              <a:ext cx="218579" cy="544267"/>
            </a:xfrm>
            <a:custGeom>
              <a:rect b="b" l="l" r="r" t="t"/>
              <a:pathLst>
                <a:path extrusionOk="0" h="6367" w="2557">
                  <a:moveTo>
                    <a:pt x="2506" y="1"/>
                  </a:moveTo>
                  <a:cubicBezTo>
                    <a:pt x="2481" y="1"/>
                    <a:pt x="2431" y="26"/>
                    <a:pt x="2431" y="51"/>
                  </a:cubicBezTo>
                  <a:lnTo>
                    <a:pt x="0" y="6291"/>
                  </a:lnTo>
                  <a:cubicBezTo>
                    <a:pt x="0" y="6316"/>
                    <a:pt x="0" y="6366"/>
                    <a:pt x="50" y="6366"/>
                  </a:cubicBezTo>
                  <a:lnTo>
                    <a:pt x="75" y="6366"/>
                  </a:lnTo>
                  <a:cubicBezTo>
                    <a:pt x="100" y="6366"/>
                    <a:pt x="125" y="6366"/>
                    <a:pt x="125" y="6341"/>
                  </a:cubicBezTo>
                  <a:lnTo>
                    <a:pt x="2556" y="101"/>
                  </a:lnTo>
                  <a:cubicBezTo>
                    <a:pt x="2556" y="51"/>
                    <a:pt x="2556" y="26"/>
                    <a:pt x="2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5"/>
            <p:cNvSpPr/>
            <p:nvPr/>
          </p:nvSpPr>
          <p:spPr>
            <a:xfrm>
              <a:off x="4035257" y="3304780"/>
              <a:ext cx="612824" cy="323637"/>
            </a:xfrm>
            <a:custGeom>
              <a:rect b="b" l="l" r="r" t="t"/>
              <a:pathLst>
                <a:path extrusionOk="0" h="3786" w="7169">
                  <a:moveTo>
                    <a:pt x="326" y="1"/>
                  </a:moveTo>
                  <a:cubicBezTo>
                    <a:pt x="201" y="276"/>
                    <a:pt x="101" y="552"/>
                    <a:pt x="0" y="777"/>
                  </a:cubicBezTo>
                  <a:lnTo>
                    <a:pt x="6868" y="3785"/>
                  </a:lnTo>
                  <a:lnTo>
                    <a:pt x="7168" y="3008"/>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5"/>
            <p:cNvSpPr/>
            <p:nvPr/>
          </p:nvSpPr>
          <p:spPr>
            <a:xfrm>
              <a:off x="4093129" y="3165528"/>
              <a:ext cx="608464" cy="323551"/>
            </a:xfrm>
            <a:custGeom>
              <a:rect b="b" l="l" r="r" t="t"/>
              <a:pathLst>
                <a:path extrusionOk="0" h="3785" w="7118">
                  <a:moveTo>
                    <a:pt x="326" y="0"/>
                  </a:moveTo>
                  <a:cubicBezTo>
                    <a:pt x="201" y="276"/>
                    <a:pt x="100" y="527"/>
                    <a:pt x="0" y="777"/>
                  </a:cubicBezTo>
                  <a:lnTo>
                    <a:pt x="6817" y="3785"/>
                  </a:lnTo>
                  <a:lnTo>
                    <a:pt x="7118" y="3008"/>
                  </a:lnTo>
                  <a:lnTo>
                    <a:pt x="3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
            <p:cNvSpPr/>
            <p:nvPr/>
          </p:nvSpPr>
          <p:spPr>
            <a:xfrm>
              <a:off x="4144503" y="3045511"/>
              <a:ext cx="604276" cy="321500"/>
            </a:xfrm>
            <a:custGeom>
              <a:rect b="b" l="l" r="r" t="t"/>
              <a:pathLst>
                <a:path extrusionOk="0" h="3761" w="7069">
                  <a:moveTo>
                    <a:pt x="326" y="1"/>
                  </a:moveTo>
                  <a:cubicBezTo>
                    <a:pt x="201" y="252"/>
                    <a:pt x="101" y="527"/>
                    <a:pt x="1" y="778"/>
                  </a:cubicBezTo>
                  <a:lnTo>
                    <a:pt x="6768" y="3760"/>
                  </a:lnTo>
                  <a:lnTo>
                    <a:pt x="7068" y="2958"/>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0" name="Google Shape;580;p5"/>
          <p:cNvSpPr txBox="1"/>
          <p:nvPr/>
        </p:nvSpPr>
        <p:spPr>
          <a:xfrm>
            <a:off x="634445" y="1488080"/>
            <a:ext cx="2166900" cy="6084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pt-BR" sz="1800" u="none" cap="none" strike="noStrike">
                <a:solidFill>
                  <a:schemeClr val="accent3"/>
                </a:solidFill>
                <a:latin typeface="Archivo Black"/>
                <a:ea typeface="Archivo Black"/>
                <a:cs typeface="Archivo Black"/>
                <a:sym typeface="Archivo Black"/>
              </a:rPr>
              <a:t>PHISHING</a:t>
            </a:r>
            <a:endParaRPr/>
          </a:p>
        </p:txBody>
      </p:sp>
      <p:sp>
        <p:nvSpPr>
          <p:cNvPr id="581" name="Google Shape;581;p5"/>
          <p:cNvSpPr txBox="1"/>
          <p:nvPr/>
        </p:nvSpPr>
        <p:spPr>
          <a:xfrm>
            <a:off x="720000" y="1900027"/>
            <a:ext cx="2619819" cy="6051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pt-BR" sz="1000" u="none" cap="none" strike="noStrike">
                <a:solidFill>
                  <a:schemeClr val="dk1"/>
                </a:solidFill>
                <a:latin typeface="Actor"/>
                <a:ea typeface="Actor"/>
                <a:cs typeface="Actor"/>
                <a:sym typeface="Actor"/>
              </a:rPr>
              <a:t>E-mails falsos que parecem legítimos, geralmente solicitando informações pessoais, como senhas ou detalhes bancários.</a:t>
            </a:r>
            <a:endParaRPr b="0" i="0" sz="1000" u="none" cap="none" strike="noStrike">
              <a:solidFill>
                <a:schemeClr val="dk1"/>
              </a:solidFill>
              <a:latin typeface="Actor"/>
              <a:ea typeface="Actor"/>
              <a:cs typeface="Actor"/>
              <a:sym typeface="Actor"/>
            </a:endParaRPr>
          </a:p>
        </p:txBody>
      </p:sp>
      <p:sp>
        <p:nvSpPr>
          <p:cNvPr id="582" name="Google Shape;582;p5"/>
          <p:cNvSpPr txBox="1"/>
          <p:nvPr/>
        </p:nvSpPr>
        <p:spPr>
          <a:xfrm>
            <a:off x="662857" y="2849850"/>
            <a:ext cx="2166900" cy="60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accent3"/>
                </a:solidFill>
                <a:latin typeface="Archivo Black"/>
                <a:ea typeface="Archivo Black"/>
                <a:cs typeface="Archivo Black"/>
                <a:sym typeface="Archivo Black"/>
              </a:rPr>
              <a:t>SCAMS DE  SUPORTES</a:t>
            </a:r>
            <a:endParaRPr b="0" i="0" sz="1800" u="none" cap="none" strike="noStrike">
              <a:solidFill>
                <a:schemeClr val="accent3"/>
              </a:solidFill>
              <a:latin typeface="Archivo Black"/>
              <a:ea typeface="Archivo Black"/>
              <a:cs typeface="Archivo Black"/>
              <a:sym typeface="Archivo Black"/>
            </a:endParaRPr>
          </a:p>
        </p:txBody>
      </p:sp>
      <p:sp>
        <p:nvSpPr>
          <p:cNvPr id="583" name="Google Shape;583;p5"/>
          <p:cNvSpPr txBox="1"/>
          <p:nvPr/>
        </p:nvSpPr>
        <p:spPr>
          <a:xfrm>
            <a:off x="712525" y="3486601"/>
            <a:ext cx="2466827" cy="10579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pt-BR" sz="1000" u="none" cap="none" strike="noStrike">
                <a:solidFill>
                  <a:srgbClr val="ECECEC"/>
                </a:solidFill>
                <a:latin typeface="Actor"/>
                <a:ea typeface="Actor"/>
                <a:cs typeface="Actor"/>
                <a:sym typeface="Actor"/>
              </a:rPr>
              <a:t>São chamadas telefônicas ou mensagens pop-up falsas informando que seus dispositivos estão com problemas e pedindo que entrem em contato com um suporte técnico falso, que na verdade é uma tentativa de obter acesso remoto ao computador ou informações confidenciai</a:t>
            </a:r>
            <a:endParaRPr b="0" i="0" sz="1000" u="none" cap="none" strike="noStrike">
              <a:solidFill>
                <a:schemeClr val="dk1"/>
              </a:solidFill>
              <a:latin typeface="Actor"/>
              <a:ea typeface="Actor"/>
              <a:cs typeface="Actor"/>
              <a:sym typeface="Actor"/>
            </a:endParaRPr>
          </a:p>
        </p:txBody>
      </p:sp>
      <p:sp>
        <p:nvSpPr>
          <p:cNvPr id="584" name="Google Shape;584;p5"/>
          <p:cNvSpPr txBox="1"/>
          <p:nvPr/>
        </p:nvSpPr>
        <p:spPr>
          <a:xfrm>
            <a:off x="6268785" y="1685250"/>
            <a:ext cx="2166900" cy="60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accent3"/>
                </a:solidFill>
                <a:latin typeface="Archivo Black"/>
                <a:ea typeface="Archivo Black"/>
                <a:cs typeface="Archivo Black"/>
                <a:sym typeface="Archivo Black"/>
              </a:rPr>
              <a:t>FALSOS CONCURSO</a:t>
            </a:r>
            <a:endParaRPr b="0" i="0" sz="1800" u="none" cap="none" strike="noStrike">
              <a:solidFill>
                <a:schemeClr val="accent3"/>
              </a:solidFill>
              <a:latin typeface="Archivo Black"/>
              <a:ea typeface="Archivo Black"/>
              <a:cs typeface="Archivo Black"/>
              <a:sym typeface="Archivo Black"/>
            </a:endParaRPr>
          </a:p>
        </p:txBody>
      </p:sp>
      <p:sp>
        <p:nvSpPr>
          <p:cNvPr id="585" name="Google Shape;585;p5"/>
          <p:cNvSpPr txBox="1"/>
          <p:nvPr/>
        </p:nvSpPr>
        <p:spPr>
          <a:xfrm>
            <a:off x="6208701" y="2202597"/>
            <a:ext cx="2573960" cy="8296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pt-BR" sz="1000" u="none" cap="none" strike="noStrike">
                <a:solidFill>
                  <a:schemeClr val="dk1"/>
                </a:solidFill>
                <a:latin typeface="Actor"/>
                <a:ea typeface="Actor"/>
                <a:cs typeface="Actor"/>
                <a:sym typeface="Actor"/>
              </a:rPr>
              <a:t>Os idosos podem ser enganados por falsas promoções ou concursos online que prometem prêmios ou dinheiro em troca de informações pessoais ou pagamento antecipado</a:t>
            </a:r>
            <a:endParaRPr b="0" i="0" sz="1000" u="none" cap="none" strike="noStrike">
              <a:solidFill>
                <a:schemeClr val="dk1"/>
              </a:solidFill>
              <a:latin typeface="Actor"/>
              <a:ea typeface="Actor"/>
              <a:cs typeface="Actor"/>
              <a:sym typeface="Actor"/>
            </a:endParaRPr>
          </a:p>
        </p:txBody>
      </p:sp>
      <p:sp>
        <p:nvSpPr>
          <p:cNvPr id="586" name="Google Shape;586;p5"/>
          <p:cNvSpPr txBox="1"/>
          <p:nvPr/>
        </p:nvSpPr>
        <p:spPr>
          <a:xfrm>
            <a:off x="6264300" y="2978330"/>
            <a:ext cx="2166900" cy="60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accent3"/>
                </a:solidFill>
                <a:latin typeface="Archivo Black"/>
                <a:ea typeface="Archivo Black"/>
                <a:cs typeface="Archivo Black"/>
                <a:sym typeface="Archivo Black"/>
              </a:rPr>
              <a:t>RANSOMWARE</a:t>
            </a:r>
            <a:endParaRPr/>
          </a:p>
        </p:txBody>
      </p:sp>
      <p:sp>
        <p:nvSpPr>
          <p:cNvPr id="587" name="Google Shape;587;p5"/>
          <p:cNvSpPr txBox="1"/>
          <p:nvPr/>
        </p:nvSpPr>
        <p:spPr>
          <a:xfrm>
            <a:off x="6264300" y="3412134"/>
            <a:ext cx="2166900" cy="8238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pt-BR" sz="1000" u="none" cap="none" strike="noStrike">
                <a:solidFill>
                  <a:schemeClr val="dk1"/>
                </a:solidFill>
                <a:latin typeface="Actor"/>
                <a:ea typeface="Actor"/>
                <a:cs typeface="Actor"/>
                <a:sym typeface="Actor"/>
              </a:rPr>
              <a:t>Os hackers podem infectar os dispositivos dos idosos com malware que criptografa seus arquivos e exige um resgate em troca da chave de descriptografia</a:t>
            </a:r>
            <a:r>
              <a:rPr b="0" i="0" lang="pt-BR" sz="1400" u="none" cap="none" strike="noStrike">
                <a:solidFill>
                  <a:schemeClr val="dk1"/>
                </a:solidFill>
                <a:latin typeface="Actor"/>
                <a:ea typeface="Actor"/>
                <a:cs typeface="Actor"/>
                <a:sym typeface="Actor"/>
              </a:rPr>
              <a:t>.</a:t>
            </a:r>
            <a:endParaRPr b="0" i="0" sz="1400" u="none" cap="none" strike="noStrike">
              <a:solidFill>
                <a:schemeClr val="dk1"/>
              </a:solidFill>
              <a:latin typeface="Actor"/>
              <a:ea typeface="Actor"/>
              <a:cs typeface="Actor"/>
              <a:sym typeface="Actor"/>
            </a:endParaRPr>
          </a:p>
        </p:txBody>
      </p:sp>
      <p:cxnSp>
        <p:nvCxnSpPr>
          <p:cNvPr id="588" name="Google Shape;588;p5"/>
          <p:cNvCxnSpPr>
            <a:stCxn id="580" idx="3"/>
          </p:cNvCxnSpPr>
          <p:nvPr/>
        </p:nvCxnSpPr>
        <p:spPr>
          <a:xfrm>
            <a:off x="2801345" y="1792280"/>
            <a:ext cx="1290300" cy="321300"/>
          </a:xfrm>
          <a:prstGeom prst="bentConnector3">
            <a:avLst>
              <a:gd fmla="val 50000" name="adj1"/>
            </a:avLst>
          </a:prstGeom>
          <a:noFill/>
          <a:ln cap="flat" cmpd="sng" w="19050">
            <a:solidFill>
              <a:schemeClr val="accent3"/>
            </a:solidFill>
            <a:prstDash val="solid"/>
            <a:round/>
            <a:headEnd len="sm" w="sm" type="none"/>
            <a:tailEnd len="med" w="med" type="oval"/>
          </a:ln>
        </p:spPr>
      </p:cxnSp>
      <p:cxnSp>
        <p:nvCxnSpPr>
          <p:cNvPr id="589" name="Google Shape;589;p5"/>
          <p:cNvCxnSpPr>
            <a:stCxn id="582" idx="3"/>
          </p:cNvCxnSpPr>
          <p:nvPr/>
        </p:nvCxnSpPr>
        <p:spPr>
          <a:xfrm flipH="1" rot="10800000">
            <a:off x="2829757" y="2797650"/>
            <a:ext cx="1064400" cy="356400"/>
          </a:xfrm>
          <a:prstGeom prst="bentConnector3">
            <a:avLst>
              <a:gd fmla="val 50000" name="adj1"/>
            </a:avLst>
          </a:prstGeom>
          <a:noFill/>
          <a:ln cap="flat" cmpd="sng" w="19050">
            <a:solidFill>
              <a:schemeClr val="accent3"/>
            </a:solidFill>
            <a:prstDash val="solid"/>
            <a:round/>
            <a:headEnd len="sm" w="sm" type="none"/>
            <a:tailEnd len="med" w="med" type="oval"/>
          </a:ln>
        </p:spPr>
      </p:cxnSp>
      <p:cxnSp>
        <p:nvCxnSpPr>
          <p:cNvPr id="590" name="Google Shape;590;p5"/>
          <p:cNvCxnSpPr>
            <a:stCxn id="584" idx="1"/>
          </p:cNvCxnSpPr>
          <p:nvPr/>
        </p:nvCxnSpPr>
        <p:spPr>
          <a:xfrm flipH="1">
            <a:off x="5669385" y="1989450"/>
            <a:ext cx="599400" cy="295500"/>
          </a:xfrm>
          <a:prstGeom prst="bentConnector3">
            <a:avLst>
              <a:gd fmla="val 50000" name="adj1"/>
            </a:avLst>
          </a:prstGeom>
          <a:noFill/>
          <a:ln cap="flat" cmpd="sng" w="19050">
            <a:solidFill>
              <a:schemeClr val="accent3"/>
            </a:solidFill>
            <a:prstDash val="solid"/>
            <a:round/>
            <a:headEnd len="sm" w="sm" type="none"/>
            <a:tailEnd len="med" w="med" type="oval"/>
          </a:ln>
        </p:spPr>
      </p:cxnSp>
      <p:cxnSp>
        <p:nvCxnSpPr>
          <p:cNvPr id="591" name="Google Shape;591;p5"/>
          <p:cNvCxnSpPr>
            <a:stCxn id="586" idx="1"/>
          </p:cNvCxnSpPr>
          <p:nvPr/>
        </p:nvCxnSpPr>
        <p:spPr>
          <a:xfrm rot="10800000">
            <a:off x="4952400" y="2795930"/>
            <a:ext cx="1311900" cy="486600"/>
          </a:xfrm>
          <a:prstGeom prst="bentConnector3">
            <a:avLst>
              <a:gd fmla="val 50000" name="adj1"/>
            </a:avLst>
          </a:prstGeom>
          <a:noFill/>
          <a:ln cap="flat" cmpd="sng" w="19050">
            <a:solidFill>
              <a:schemeClr val="accent3"/>
            </a:solidFill>
            <a:prstDash val="solid"/>
            <a:round/>
            <a:headEnd len="sm" w="sm" type="none"/>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grpSp>
        <p:nvGrpSpPr>
          <p:cNvPr id="596" name="Google Shape;596;p6"/>
          <p:cNvGrpSpPr/>
          <p:nvPr/>
        </p:nvGrpSpPr>
        <p:grpSpPr>
          <a:xfrm>
            <a:off x="3753876" y="44646"/>
            <a:ext cx="1636231" cy="1393211"/>
            <a:chOff x="3915038" y="327775"/>
            <a:chExt cx="1313925" cy="1118775"/>
          </a:xfrm>
        </p:grpSpPr>
        <p:sp>
          <p:nvSpPr>
            <p:cNvPr id="597" name="Google Shape;597;p6"/>
            <p:cNvSpPr/>
            <p:nvPr/>
          </p:nvSpPr>
          <p:spPr>
            <a:xfrm>
              <a:off x="3915038" y="1065575"/>
              <a:ext cx="1313925" cy="380975"/>
            </a:xfrm>
            <a:custGeom>
              <a:rect b="b" l="l" r="r" t="t"/>
              <a:pathLst>
                <a:path extrusionOk="0" h="15239" w="52557">
                  <a:moveTo>
                    <a:pt x="12682" y="0"/>
                  </a:moveTo>
                  <a:cubicBezTo>
                    <a:pt x="11529" y="0"/>
                    <a:pt x="10527" y="677"/>
                    <a:pt x="10076" y="1654"/>
                  </a:cubicBezTo>
                  <a:lnTo>
                    <a:pt x="0" y="15238"/>
                  </a:lnTo>
                  <a:lnTo>
                    <a:pt x="52557" y="15238"/>
                  </a:lnTo>
                  <a:lnTo>
                    <a:pt x="42482" y="1654"/>
                  </a:lnTo>
                  <a:cubicBezTo>
                    <a:pt x="42031" y="677"/>
                    <a:pt x="41028" y="0"/>
                    <a:pt x="39875" y="0"/>
                  </a:cubicBezTo>
                  <a:lnTo>
                    <a:pt x="37494" y="276"/>
                  </a:lnTo>
                  <a:cubicBezTo>
                    <a:pt x="33819" y="721"/>
                    <a:pt x="30119" y="940"/>
                    <a:pt x="26418" y="940"/>
                  </a:cubicBezTo>
                  <a:cubicBezTo>
                    <a:pt x="22825" y="940"/>
                    <a:pt x="19233" y="734"/>
                    <a:pt x="15665" y="326"/>
                  </a:cubicBezTo>
                  <a:lnTo>
                    <a:pt x="126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
            <p:cNvSpPr/>
            <p:nvPr/>
          </p:nvSpPr>
          <p:spPr>
            <a:xfrm>
              <a:off x="4324188" y="1046150"/>
              <a:ext cx="495625" cy="194875"/>
            </a:xfrm>
            <a:custGeom>
              <a:rect b="b" l="l" r="r" t="t"/>
              <a:pathLst>
                <a:path extrusionOk="0" h="7795" w="19825">
                  <a:moveTo>
                    <a:pt x="0" y="0"/>
                  </a:moveTo>
                  <a:lnTo>
                    <a:pt x="9925" y="7795"/>
                  </a:lnTo>
                  <a:lnTo>
                    <a:pt x="1982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
            <p:cNvSpPr/>
            <p:nvPr/>
          </p:nvSpPr>
          <p:spPr>
            <a:xfrm>
              <a:off x="4213913" y="621025"/>
              <a:ext cx="716175" cy="470250"/>
            </a:xfrm>
            <a:custGeom>
              <a:rect b="b" l="l" r="r" t="t"/>
              <a:pathLst>
                <a:path extrusionOk="0" h="18810" w="28647">
                  <a:moveTo>
                    <a:pt x="14314" y="0"/>
                  </a:moveTo>
                  <a:cubicBezTo>
                    <a:pt x="8778" y="0"/>
                    <a:pt x="3246" y="2168"/>
                    <a:pt x="0" y="6504"/>
                  </a:cubicBezTo>
                  <a:cubicBezTo>
                    <a:pt x="100" y="8785"/>
                    <a:pt x="978" y="15953"/>
                    <a:pt x="7143" y="18810"/>
                  </a:cubicBezTo>
                  <a:lnTo>
                    <a:pt x="21504" y="18810"/>
                  </a:lnTo>
                  <a:cubicBezTo>
                    <a:pt x="27670" y="15953"/>
                    <a:pt x="28547" y="8785"/>
                    <a:pt x="28647" y="6504"/>
                  </a:cubicBezTo>
                  <a:cubicBezTo>
                    <a:pt x="25389" y="2168"/>
                    <a:pt x="19850" y="0"/>
                    <a:pt x="143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
            <p:cNvSpPr/>
            <p:nvPr/>
          </p:nvSpPr>
          <p:spPr>
            <a:xfrm>
              <a:off x="4472688" y="999775"/>
              <a:ext cx="198650" cy="152275"/>
            </a:xfrm>
            <a:custGeom>
              <a:rect b="b" l="l" r="r" t="t"/>
              <a:pathLst>
                <a:path extrusionOk="0" h="6091" w="7946">
                  <a:moveTo>
                    <a:pt x="0" y="1"/>
                  </a:moveTo>
                  <a:lnTo>
                    <a:pt x="0" y="2131"/>
                  </a:lnTo>
                  <a:cubicBezTo>
                    <a:pt x="0" y="4311"/>
                    <a:pt x="1780" y="6091"/>
                    <a:pt x="3960" y="6091"/>
                  </a:cubicBezTo>
                  <a:cubicBezTo>
                    <a:pt x="6166" y="6091"/>
                    <a:pt x="7945" y="4311"/>
                    <a:pt x="7945" y="2131"/>
                  </a:cubicBezTo>
                  <a:lnTo>
                    <a:pt x="7945" y="1"/>
                  </a:lnTo>
                  <a:close/>
                </a:path>
              </a:pathLst>
            </a:custGeom>
            <a:solidFill>
              <a:srgbClr val="FFD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6"/>
            <p:cNvSpPr/>
            <p:nvPr/>
          </p:nvSpPr>
          <p:spPr>
            <a:xfrm>
              <a:off x="4339838" y="600650"/>
              <a:ext cx="464325" cy="432375"/>
            </a:xfrm>
            <a:custGeom>
              <a:rect b="b" l="l" r="r" t="t"/>
              <a:pathLst>
                <a:path extrusionOk="0" h="17295" w="18573">
                  <a:moveTo>
                    <a:pt x="1" y="1"/>
                  </a:moveTo>
                  <a:lnTo>
                    <a:pt x="1" y="8021"/>
                  </a:lnTo>
                  <a:cubicBezTo>
                    <a:pt x="1" y="13134"/>
                    <a:pt x="4161" y="17294"/>
                    <a:pt x="9274" y="17294"/>
                  </a:cubicBezTo>
                  <a:cubicBezTo>
                    <a:pt x="14412" y="17294"/>
                    <a:pt x="18572" y="13134"/>
                    <a:pt x="18572" y="8021"/>
                  </a:cubicBezTo>
                  <a:lnTo>
                    <a:pt x="18572" y="1"/>
                  </a:lnTo>
                  <a:close/>
                </a:path>
              </a:pathLst>
            </a:custGeom>
            <a:solidFill>
              <a:srgbClr val="FFD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
            <p:cNvSpPr/>
            <p:nvPr/>
          </p:nvSpPr>
          <p:spPr>
            <a:xfrm>
              <a:off x="4339838" y="692750"/>
              <a:ext cx="464325" cy="340275"/>
            </a:xfrm>
            <a:custGeom>
              <a:rect b="b" l="l" r="r" t="t"/>
              <a:pathLst>
                <a:path extrusionOk="0" h="13611" w="18573">
                  <a:moveTo>
                    <a:pt x="1" y="1"/>
                  </a:moveTo>
                  <a:lnTo>
                    <a:pt x="1" y="4337"/>
                  </a:lnTo>
                  <a:cubicBezTo>
                    <a:pt x="1" y="9450"/>
                    <a:pt x="4161" y="13610"/>
                    <a:pt x="9274" y="13610"/>
                  </a:cubicBezTo>
                  <a:cubicBezTo>
                    <a:pt x="14412" y="13610"/>
                    <a:pt x="18572" y="9450"/>
                    <a:pt x="18572" y="4337"/>
                  </a:cubicBezTo>
                  <a:lnTo>
                    <a:pt x="18572" y="1"/>
                  </a:lnTo>
                  <a:cubicBezTo>
                    <a:pt x="18572" y="3460"/>
                    <a:pt x="16668" y="7495"/>
                    <a:pt x="13861" y="9099"/>
                  </a:cubicBezTo>
                  <a:cubicBezTo>
                    <a:pt x="13309" y="7595"/>
                    <a:pt x="11906" y="6517"/>
                    <a:pt x="10252" y="6517"/>
                  </a:cubicBezTo>
                  <a:lnTo>
                    <a:pt x="8322" y="6517"/>
                  </a:lnTo>
                  <a:cubicBezTo>
                    <a:pt x="6668" y="6517"/>
                    <a:pt x="5264" y="7595"/>
                    <a:pt x="4713" y="9099"/>
                  </a:cubicBezTo>
                  <a:cubicBezTo>
                    <a:pt x="1906" y="7495"/>
                    <a:pt x="1" y="3460"/>
                    <a:pt x="1" y="1"/>
                  </a:cubicBezTo>
                  <a:close/>
                </a:path>
              </a:pathLst>
            </a:custGeom>
            <a:solidFill>
              <a:srgbClr val="F3BA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
            <p:cNvSpPr/>
            <p:nvPr/>
          </p:nvSpPr>
          <p:spPr>
            <a:xfrm>
              <a:off x="4339838" y="692750"/>
              <a:ext cx="464325" cy="340275"/>
            </a:xfrm>
            <a:custGeom>
              <a:rect b="b" l="l" r="r" t="t"/>
              <a:pathLst>
                <a:path extrusionOk="0" h="13611" w="18573">
                  <a:moveTo>
                    <a:pt x="1" y="1"/>
                  </a:moveTo>
                  <a:lnTo>
                    <a:pt x="1" y="4337"/>
                  </a:lnTo>
                  <a:cubicBezTo>
                    <a:pt x="1" y="9450"/>
                    <a:pt x="4161" y="13610"/>
                    <a:pt x="9274" y="13610"/>
                  </a:cubicBezTo>
                  <a:cubicBezTo>
                    <a:pt x="14412" y="13610"/>
                    <a:pt x="18572" y="9450"/>
                    <a:pt x="18572" y="4337"/>
                  </a:cubicBezTo>
                  <a:lnTo>
                    <a:pt x="18572" y="1"/>
                  </a:lnTo>
                  <a:cubicBezTo>
                    <a:pt x="18572" y="3460"/>
                    <a:pt x="16668" y="7495"/>
                    <a:pt x="13861" y="9099"/>
                  </a:cubicBezTo>
                  <a:cubicBezTo>
                    <a:pt x="13309" y="7595"/>
                    <a:pt x="11906" y="6517"/>
                    <a:pt x="10252" y="6517"/>
                  </a:cubicBezTo>
                  <a:lnTo>
                    <a:pt x="8322" y="6517"/>
                  </a:lnTo>
                  <a:cubicBezTo>
                    <a:pt x="6668" y="6517"/>
                    <a:pt x="5264" y="7595"/>
                    <a:pt x="4713" y="9099"/>
                  </a:cubicBezTo>
                  <a:cubicBezTo>
                    <a:pt x="1906" y="7495"/>
                    <a:pt x="1" y="3460"/>
                    <a:pt x="1" y="1"/>
                  </a:cubicBezTo>
                  <a:close/>
                </a:path>
              </a:pathLst>
            </a:custGeom>
            <a:solidFill>
              <a:srgbClr val="DDA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
            <p:cNvSpPr/>
            <p:nvPr/>
          </p:nvSpPr>
          <p:spPr>
            <a:xfrm>
              <a:off x="4339838" y="600650"/>
              <a:ext cx="40750" cy="162950"/>
            </a:xfrm>
            <a:custGeom>
              <a:rect b="b" l="l" r="r" t="t"/>
              <a:pathLst>
                <a:path extrusionOk="0" h="6518" w="1630">
                  <a:moveTo>
                    <a:pt x="1" y="1"/>
                  </a:moveTo>
                  <a:lnTo>
                    <a:pt x="1" y="6517"/>
                  </a:lnTo>
                  <a:lnTo>
                    <a:pt x="327" y="6517"/>
                  </a:lnTo>
                  <a:cubicBezTo>
                    <a:pt x="1053" y="6517"/>
                    <a:pt x="1630" y="5941"/>
                    <a:pt x="1630" y="5214"/>
                  </a:cubicBezTo>
                  <a:lnTo>
                    <a:pt x="163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
            <p:cNvSpPr/>
            <p:nvPr/>
          </p:nvSpPr>
          <p:spPr>
            <a:xfrm>
              <a:off x="4763413" y="600650"/>
              <a:ext cx="40750" cy="162950"/>
            </a:xfrm>
            <a:custGeom>
              <a:rect b="b" l="l" r="r" t="t"/>
              <a:pathLst>
                <a:path extrusionOk="0" h="6518" w="1630">
                  <a:moveTo>
                    <a:pt x="0" y="1"/>
                  </a:moveTo>
                  <a:lnTo>
                    <a:pt x="0" y="5214"/>
                  </a:lnTo>
                  <a:cubicBezTo>
                    <a:pt x="0" y="5941"/>
                    <a:pt x="577" y="6517"/>
                    <a:pt x="1304" y="6517"/>
                  </a:cubicBezTo>
                  <a:lnTo>
                    <a:pt x="1629" y="6517"/>
                  </a:lnTo>
                  <a:lnTo>
                    <a:pt x="162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
            <p:cNvSpPr/>
            <p:nvPr/>
          </p:nvSpPr>
          <p:spPr>
            <a:xfrm>
              <a:off x="4265913" y="673975"/>
              <a:ext cx="75850" cy="118425"/>
            </a:xfrm>
            <a:custGeom>
              <a:rect b="b" l="l" r="r" t="t"/>
              <a:pathLst>
                <a:path extrusionOk="0" h="4737" w="3034">
                  <a:moveTo>
                    <a:pt x="2356" y="0"/>
                  </a:moveTo>
                  <a:cubicBezTo>
                    <a:pt x="1053" y="0"/>
                    <a:pt x="0" y="1053"/>
                    <a:pt x="0" y="2356"/>
                  </a:cubicBezTo>
                  <a:cubicBezTo>
                    <a:pt x="0" y="3659"/>
                    <a:pt x="1053" y="4737"/>
                    <a:pt x="2356" y="4737"/>
                  </a:cubicBezTo>
                  <a:lnTo>
                    <a:pt x="3033" y="4737"/>
                  </a:lnTo>
                  <a:lnTo>
                    <a:pt x="3033" y="0"/>
                  </a:lnTo>
                  <a:close/>
                </a:path>
              </a:pathLst>
            </a:custGeom>
            <a:solidFill>
              <a:srgbClr val="FFD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
            <p:cNvSpPr/>
            <p:nvPr/>
          </p:nvSpPr>
          <p:spPr>
            <a:xfrm>
              <a:off x="4802263" y="673975"/>
              <a:ext cx="75825" cy="118425"/>
            </a:xfrm>
            <a:custGeom>
              <a:rect b="b" l="l" r="r" t="t"/>
              <a:pathLst>
                <a:path extrusionOk="0" h="4737" w="3033">
                  <a:moveTo>
                    <a:pt x="0" y="0"/>
                  </a:moveTo>
                  <a:lnTo>
                    <a:pt x="0" y="4737"/>
                  </a:lnTo>
                  <a:lnTo>
                    <a:pt x="677" y="4737"/>
                  </a:lnTo>
                  <a:cubicBezTo>
                    <a:pt x="1980" y="4737"/>
                    <a:pt x="3033" y="3659"/>
                    <a:pt x="3033" y="2356"/>
                  </a:cubicBezTo>
                  <a:cubicBezTo>
                    <a:pt x="3033" y="1053"/>
                    <a:pt x="1980" y="0"/>
                    <a:pt x="677" y="0"/>
                  </a:cubicBezTo>
                  <a:close/>
                </a:path>
              </a:pathLst>
            </a:custGeom>
            <a:solidFill>
              <a:srgbClr val="FFD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
            <p:cNvSpPr/>
            <p:nvPr/>
          </p:nvSpPr>
          <p:spPr>
            <a:xfrm>
              <a:off x="4213288" y="327775"/>
              <a:ext cx="717450" cy="456500"/>
            </a:xfrm>
            <a:custGeom>
              <a:rect b="b" l="l" r="r" t="t"/>
              <a:pathLst>
                <a:path extrusionOk="0" h="18260" w="28698">
                  <a:moveTo>
                    <a:pt x="14349" y="1"/>
                  </a:moveTo>
                  <a:cubicBezTo>
                    <a:pt x="11209" y="1"/>
                    <a:pt x="8070" y="1492"/>
                    <a:pt x="5865" y="4475"/>
                  </a:cubicBezTo>
                  <a:cubicBezTo>
                    <a:pt x="1579" y="10239"/>
                    <a:pt x="0" y="18259"/>
                    <a:pt x="0" y="18259"/>
                  </a:cubicBezTo>
                  <a:cubicBezTo>
                    <a:pt x="3258" y="13911"/>
                    <a:pt x="8803" y="11737"/>
                    <a:pt x="14349" y="11737"/>
                  </a:cubicBezTo>
                  <a:cubicBezTo>
                    <a:pt x="19894" y="11737"/>
                    <a:pt x="25439" y="13911"/>
                    <a:pt x="28697" y="18259"/>
                  </a:cubicBezTo>
                  <a:cubicBezTo>
                    <a:pt x="28697" y="18259"/>
                    <a:pt x="27118" y="10239"/>
                    <a:pt x="22832" y="4475"/>
                  </a:cubicBezTo>
                  <a:cubicBezTo>
                    <a:pt x="20627" y="1492"/>
                    <a:pt x="17488" y="1"/>
                    <a:pt x="143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6"/>
            <p:cNvSpPr/>
            <p:nvPr/>
          </p:nvSpPr>
          <p:spPr>
            <a:xfrm>
              <a:off x="4339838" y="695900"/>
              <a:ext cx="464325" cy="110925"/>
            </a:xfrm>
            <a:custGeom>
              <a:rect b="b" l="l" r="r" t="t"/>
              <a:pathLst>
                <a:path extrusionOk="0" h="4437" w="18573">
                  <a:moveTo>
                    <a:pt x="18422" y="0"/>
                  </a:moveTo>
                  <a:lnTo>
                    <a:pt x="201" y="176"/>
                  </a:lnTo>
                  <a:lnTo>
                    <a:pt x="1" y="4311"/>
                  </a:lnTo>
                  <a:lnTo>
                    <a:pt x="18547" y="4436"/>
                  </a:lnTo>
                  <a:cubicBezTo>
                    <a:pt x="18572" y="3183"/>
                    <a:pt x="18522" y="1228"/>
                    <a:pt x="184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6"/>
            <p:cNvSpPr/>
            <p:nvPr/>
          </p:nvSpPr>
          <p:spPr>
            <a:xfrm>
              <a:off x="4405013" y="733600"/>
              <a:ext cx="116575" cy="43225"/>
            </a:xfrm>
            <a:custGeom>
              <a:rect b="b" l="l" r="r" t="t"/>
              <a:pathLst>
                <a:path extrusionOk="0" h="1729" w="4663">
                  <a:moveTo>
                    <a:pt x="2051" y="0"/>
                  </a:moveTo>
                  <a:cubicBezTo>
                    <a:pt x="1455" y="0"/>
                    <a:pt x="768" y="161"/>
                    <a:pt x="0" y="598"/>
                  </a:cubicBezTo>
                  <a:cubicBezTo>
                    <a:pt x="0" y="598"/>
                    <a:pt x="936" y="1729"/>
                    <a:pt x="2652" y="1729"/>
                  </a:cubicBezTo>
                  <a:cubicBezTo>
                    <a:pt x="3234" y="1729"/>
                    <a:pt x="3906" y="1599"/>
                    <a:pt x="4662" y="1249"/>
                  </a:cubicBezTo>
                  <a:cubicBezTo>
                    <a:pt x="4662" y="1249"/>
                    <a:pt x="3712" y="0"/>
                    <a:pt x="20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6"/>
            <p:cNvSpPr/>
            <p:nvPr/>
          </p:nvSpPr>
          <p:spPr>
            <a:xfrm>
              <a:off x="4405013" y="734750"/>
              <a:ext cx="55150" cy="40125"/>
            </a:xfrm>
            <a:custGeom>
              <a:rect b="b" l="l" r="r" t="t"/>
              <a:pathLst>
                <a:path extrusionOk="0" h="1605" w="2206">
                  <a:moveTo>
                    <a:pt x="1454" y="0"/>
                  </a:moveTo>
                  <a:cubicBezTo>
                    <a:pt x="1003" y="75"/>
                    <a:pt x="527" y="251"/>
                    <a:pt x="25" y="526"/>
                  </a:cubicBezTo>
                  <a:cubicBezTo>
                    <a:pt x="25" y="526"/>
                    <a:pt x="25" y="552"/>
                    <a:pt x="0" y="552"/>
                  </a:cubicBezTo>
                  <a:cubicBezTo>
                    <a:pt x="101" y="652"/>
                    <a:pt x="752" y="1354"/>
                    <a:pt x="1880" y="1604"/>
                  </a:cubicBezTo>
                  <a:cubicBezTo>
                    <a:pt x="2081" y="1404"/>
                    <a:pt x="2206" y="1128"/>
                    <a:pt x="2206" y="802"/>
                  </a:cubicBezTo>
                  <a:cubicBezTo>
                    <a:pt x="2206" y="552"/>
                    <a:pt x="2131" y="326"/>
                    <a:pt x="1980" y="151"/>
                  </a:cubicBezTo>
                  <a:cubicBezTo>
                    <a:pt x="1805" y="75"/>
                    <a:pt x="1629" y="25"/>
                    <a:pt x="14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
            <p:cNvSpPr/>
            <p:nvPr/>
          </p:nvSpPr>
          <p:spPr>
            <a:xfrm>
              <a:off x="4399988" y="728525"/>
              <a:ext cx="127225" cy="40700"/>
            </a:xfrm>
            <a:custGeom>
              <a:rect b="b" l="l" r="r" t="t"/>
              <a:pathLst>
                <a:path extrusionOk="0" h="1628" w="5089">
                  <a:moveTo>
                    <a:pt x="2202" y="0"/>
                  </a:moveTo>
                  <a:cubicBezTo>
                    <a:pt x="1581" y="0"/>
                    <a:pt x="875" y="169"/>
                    <a:pt x="101" y="625"/>
                  </a:cubicBezTo>
                  <a:cubicBezTo>
                    <a:pt x="26" y="675"/>
                    <a:pt x="1" y="801"/>
                    <a:pt x="51" y="876"/>
                  </a:cubicBezTo>
                  <a:cubicBezTo>
                    <a:pt x="84" y="943"/>
                    <a:pt x="140" y="976"/>
                    <a:pt x="203" y="976"/>
                  </a:cubicBezTo>
                  <a:cubicBezTo>
                    <a:pt x="235" y="976"/>
                    <a:pt x="268" y="968"/>
                    <a:pt x="302" y="951"/>
                  </a:cubicBezTo>
                  <a:cubicBezTo>
                    <a:pt x="1015" y="523"/>
                    <a:pt x="1662" y="366"/>
                    <a:pt x="2227" y="366"/>
                  </a:cubicBezTo>
                  <a:cubicBezTo>
                    <a:pt x="3749" y="366"/>
                    <a:pt x="4683" y="1504"/>
                    <a:pt x="4738" y="1577"/>
                  </a:cubicBezTo>
                  <a:cubicBezTo>
                    <a:pt x="4763" y="1603"/>
                    <a:pt x="4813" y="1628"/>
                    <a:pt x="4863" y="1628"/>
                  </a:cubicBezTo>
                  <a:cubicBezTo>
                    <a:pt x="4913" y="1628"/>
                    <a:pt x="4963" y="1628"/>
                    <a:pt x="4988" y="1603"/>
                  </a:cubicBezTo>
                  <a:cubicBezTo>
                    <a:pt x="5064" y="1527"/>
                    <a:pt x="5089" y="1427"/>
                    <a:pt x="5013" y="1327"/>
                  </a:cubicBezTo>
                  <a:cubicBezTo>
                    <a:pt x="4995" y="1308"/>
                    <a:pt x="3931" y="0"/>
                    <a:pt x="22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
            <p:cNvSpPr/>
            <p:nvPr/>
          </p:nvSpPr>
          <p:spPr>
            <a:xfrm>
              <a:off x="4624313" y="733600"/>
              <a:ext cx="117200" cy="43225"/>
            </a:xfrm>
            <a:custGeom>
              <a:rect b="b" l="l" r="r" t="t"/>
              <a:pathLst>
                <a:path extrusionOk="0" h="1729" w="4688">
                  <a:moveTo>
                    <a:pt x="2055" y="0"/>
                  </a:moveTo>
                  <a:cubicBezTo>
                    <a:pt x="1457" y="0"/>
                    <a:pt x="768" y="161"/>
                    <a:pt x="0" y="598"/>
                  </a:cubicBezTo>
                  <a:cubicBezTo>
                    <a:pt x="0" y="598"/>
                    <a:pt x="950" y="1729"/>
                    <a:pt x="2673" y="1729"/>
                  </a:cubicBezTo>
                  <a:cubicBezTo>
                    <a:pt x="3257" y="1729"/>
                    <a:pt x="3931" y="1599"/>
                    <a:pt x="4687" y="1249"/>
                  </a:cubicBezTo>
                  <a:cubicBezTo>
                    <a:pt x="4687" y="1249"/>
                    <a:pt x="3723" y="0"/>
                    <a:pt x="20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
            <p:cNvSpPr/>
            <p:nvPr/>
          </p:nvSpPr>
          <p:spPr>
            <a:xfrm>
              <a:off x="4624938" y="734750"/>
              <a:ext cx="55150" cy="40125"/>
            </a:xfrm>
            <a:custGeom>
              <a:rect b="b" l="l" r="r" t="t"/>
              <a:pathLst>
                <a:path extrusionOk="0" h="1605" w="2206">
                  <a:moveTo>
                    <a:pt x="1429" y="0"/>
                  </a:moveTo>
                  <a:cubicBezTo>
                    <a:pt x="1003" y="75"/>
                    <a:pt x="527" y="251"/>
                    <a:pt x="0" y="526"/>
                  </a:cubicBezTo>
                  <a:cubicBezTo>
                    <a:pt x="0" y="526"/>
                    <a:pt x="0" y="552"/>
                    <a:pt x="0" y="552"/>
                  </a:cubicBezTo>
                  <a:cubicBezTo>
                    <a:pt x="76" y="652"/>
                    <a:pt x="727" y="1354"/>
                    <a:pt x="1855" y="1604"/>
                  </a:cubicBezTo>
                  <a:cubicBezTo>
                    <a:pt x="2056" y="1404"/>
                    <a:pt x="2206" y="1128"/>
                    <a:pt x="2206" y="802"/>
                  </a:cubicBezTo>
                  <a:cubicBezTo>
                    <a:pt x="2206" y="552"/>
                    <a:pt x="2106" y="326"/>
                    <a:pt x="1955" y="151"/>
                  </a:cubicBezTo>
                  <a:cubicBezTo>
                    <a:pt x="1805" y="75"/>
                    <a:pt x="1630" y="25"/>
                    <a:pt x="142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
            <p:cNvSpPr/>
            <p:nvPr/>
          </p:nvSpPr>
          <p:spPr>
            <a:xfrm>
              <a:off x="4619288" y="728525"/>
              <a:ext cx="127225" cy="40700"/>
            </a:xfrm>
            <a:custGeom>
              <a:rect b="b" l="l" r="r" t="t"/>
              <a:pathLst>
                <a:path extrusionOk="0" h="1628" w="5089">
                  <a:moveTo>
                    <a:pt x="2216" y="0"/>
                  </a:moveTo>
                  <a:cubicBezTo>
                    <a:pt x="1597" y="0"/>
                    <a:pt x="894" y="169"/>
                    <a:pt x="126" y="625"/>
                  </a:cubicBezTo>
                  <a:cubicBezTo>
                    <a:pt x="26" y="675"/>
                    <a:pt x="1" y="801"/>
                    <a:pt x="51" y="876"/>
                  </a:cubicBezTo>
                  <a:cubicBezTo>
                    <a:pt x="84" y="943"/>
                    <a:pt x="151" y="976"/>
                    <a:pt x="214" y="976"/>
                  </a:cubicBezTo>
                  <a:cubicBezTo>
                    <a:pt x="246" y="976"/>
                    <a:pt x="277" y="968"/>
                    <a:pt x="302" y="951"/>
                  </a:cubicBezTo>
                  <a:cubicBezTo>
                    <a:pt x="1022" y="523"/>
                    <a:pt x="1671" y="366"/>
                    <a:pt x="2238" y="366"/>
                  </a:cubicBezTo>
                  <a:cubicBezTo>
                    <a:pt x="3762" y="366"/>
                    <a:pt x="4683" y="1504"/>
                    <a:pt x="4738" y="1577"/>
                  </a:cubicBezTo>
                  <a:cubicBezTo>
                    <a:pt x="4788" y="1603"/>
                    <a:pt x="4838" y="1628"/>
                    <a:pt x="4888" y="1628"/>
                  </a:cubicBezTo>
                  <a:cubicBezTo>
                    <a:pt x="4913" y="1628"/>
                    <a:pt x="4963" y="1628"/>
                    <a:pt x="4988" y="1603"/>
                  </a:cubicBezTo>
                  <a:cubicBezTo>
                    <a:pt x="5089" y="1527"/>
                    <a:pt x="5089" y="1427"/>
                    <a:pt x="5038" y="1327"/>
                  </a:cubicBezTo>
                  <a:cubicBezTo>
                    <a:pt x="5020" y="1308"/>
                    <a:pt x="3943" y="0"/>
                    <a:pt x="22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
            <p:cNvSpPr/>
            <p:nvPr/>
          </p:nvSpPr>
          <p:spPr>
            <a:xfrm>
              <a:off x="4545988" y="818900"/>
              <a:ext cx="66450" cy="20500"/>
            </a:xfrm>
            <a:custGeom>
              <a:rect b="b" l="l" r="r" t="t"/>
              <a:pathLst>
                <a:path extrusionOk="0" h="820" w="2658">
                  <a:moveTo>
                    <a:pt x="249" y="0"/>
                  </a:moveTo>
                  <a:cubicBezTo>
                    <a:pt x="174" y="0"/>
                    <a:pt x="98" y="40"/>
                    <a:pt x="51" y="118"/>
                  </a:cubicBezTo>
                  <a:cubicBezTo>
                    <a:pt x="1" y="218"/>
                    <a:pt x="26" y="343"/>
                    <a:pt x="126" y="419"/>
                  </a:cubicBezTo>
                  <a:cubicBezTo>
                    <a:pt x="602" y="719"/>
                    <a:pt x="1028" y="820"/>
                    <a:pt x="1379" y="820"/>
                  </a:cubicBezTo>
                  <a:cubicBezTo>
                    <a:pt x="2106" y="820"/>
                    <a:pt x="2557" y="394"/>
                    <a:pt x="2557" y="394"/>
                  </a:cubicBezTo>
                  <a:cubicBezTo>
                    <a:pt x="2657" y="293"/>
                    <a:pt x="2657" y="168"/>
                    <a:pt x="2557" y="68"/>
                  </a:cubicBezTo>
                  <a:cubicBezTo>
                    <a:pt x="2519" y="30"/>
                    <a:pt x="2463" y="11"/>
                    <a:pt x="2407" y="11"/>
                  </a:cubicBezTo>
                  <a:cubicBezTo>
                    <a:pt x="2350" y="11"/>
                    <a:pt x="2294" y="30"/>
                    <a:pt x="2256" y="68"/>
                  </a:cubicBezTo>
                  <a:cubicBezTo>
                    <a:pt x="2256" y="68"/>
                    <a:pt x="1930" y="372"/>
                    <a:pt x="1385" y="372"/>
                  </a:cubicBezTo>
                  <a:cubicBezTo>
                    <a:pt x="1102" y="372"/>
                    <a:pt x="761" y="291"/>
                    <a:pt x="376" y="43"/>
                  </a:cubicBezTo>
                  <a:cubicBezTo>
                    <a:pt x="339" y="14"/>
                    <a:pt x="294" y="0"/>
                    <a:pt x="24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
            <p:cNvSpPr/>
            <p:nvPr/>
          </p:nvSpPr>
          <p:spPr>
            <a:xfrm>
              <a:off x="4513413" y="907675"/>
              <a:ext cx="131600" cy="38000"/>
            </a:xfrm>
            <a:custGeom>
              <a:rect b="b" l="l" r="r" t="t"/>
              <a:pathLst>
                <a:path extrusionOk="0" h="1520" w="5264">
                  <a:moveTo>
                    <a:pt x="627" y="0"/>
                  </a:moveTo>
                  <a:cubicBezTo>
                    <a:pt x="176" y="0"/>
                    <a:pt x="0" y="627"/>
                    <a:pt x="401" y="853"/>
                  </a:cubicBezTo>
                  <a:cubicBezTo>
                    <a:pt x="1285" y="1340"/>
                    <a:pt x="2086" y="1520"/>
                    <a:pt x="2788" y="1520"/>
                  </a:cubicBezTo>
                  <a:cubicBezTo>
                    <a:pt x="3638" y="1520"/>
                    <a:pt x="4340" y="1255"/>
                    <a:pt x="4862" y="953"/>
                  </a:cubicBezTo>
                  <a:cubicBezTo>
                    <a:pt x="5263" y="727"/>
                    <a:pt x="5088" y="126"/>
                    <a:pt x="4637" y="126"/>
                  </a:cubicBezTo>
                  <a:lnTo>
                    <a:pt x="62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
            <p:cNvSpPr/>
            <p:nvPr/>
          </p:nvSpPr>
          <p:spPr>
            <a:xfrm>
              <a:off x="4519038" y="907675"/>
              <a:ext cx="122225" cy="15700"/>
            </a:xfrm>
            <a:custGeom>
              <a:rect b="b" l="l" r="r" t="t"/>
              <a:pathLst>
                <a:path extrusionOk="0" h="628" w="4889">
                  <a:moveTo>
                    <a:pt x="402" y="0"/>
                  </a:moveTo>
                  <a:cubicBezTo>
                    <a:pt x="226" y="0"/>
                    <a:pt x="76" y="101"/>
                    <a:pt x="1" y="251"/>
                  </a:cubicBezTo>
                  <a:lnTo>
                    <a:pt x="4863" y="627"/>
                  </a:lnTo>
                  <a:cubicBezTo>
                    <a:pt x="4888" y="376"/>
                    <a:pt x="4713" y="126"/>
                    <a:pt x="4412" y="126"/>
                  </a:cubicBezTo>
                  <a:lnTo>
                    <a:pt x="4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6"/>
            <p:cNvSpPr/>
            <p:nvPr/>
          </p:nvSpPr>
          <p:spPr>
            <a:xfrm>
              <a:off x="4416913" y="661975"/>
              <a:ext cx="74600" cy="23800"/>
            </a:xfrm>
            <a:custGeom>
              <a:rect b="b" l="l" r="r" t="t"/>
              <a:pathLst>
                <a:path extrusionOk="0" h="952" w="2984">
                  <a:moveTo>
                    <a:pt x="1223" y="1"/>
                  </a:moveTo>
                  <a:cubicBezTo>
                    <a:pt x="850" y="1"/>
                    <a:pt x="454" y="107"/>
                    <a:pt x="76" y="405"/>
                  </a:cubicBezTo>
                  <a:cubicBezTo>
                    <a:pt x="1" y="480"/>
                    <a:pt x="1" y="580"/>
                    <a:pt x="51" y="655"/>
                  </a:cubicBezTo>
                  <a:cubicBezTo>
                    <a:pt x="76" y="681"/>
                    <a:pt x="101" y="706"/>
                    <a:pt x="151" y="706"/>
                  </a:cubicBezTo>
                  <a:cubicBezTo>
                    <a:pt x="166" y="713"/>
                    <a:pt x="180" y="716"/>
                    <a:pt x="195" y="716"/>
                  </a:cubicBezTo>
                  <a:cubicBezTo>
                    <a:pt x="230" y="716"/>
                    <a:pt x="266" y="698"/>
                    <a:pt x="301" y="681"/>
                  </a:cubicBezTo>
                  <a:cubicBezTo>
                    <a:pt x="608" y="433"/>
                    <a:pt x="933" y="344"/>
                    <a:pt x="1243" y="344"/>
                  </a:cubicBezTo>
                  <a:cubicBezTo>
                    <a:pt x="1996" y="344"/>
                    <a:pt x="2654" y="871"/>
                    <a:pt x="2707" y="906"/>
                  </a:cubicBezTo>
                  <a:cubicBezTo>
                    <a:pt x="2728" y="938"/>
                    <a:pt x="2763" y="952"/>
                    <a:pt x="2799" y="952"/>
                  </a:cubicBezTo>
                  <a:cubicBezTo>
                    <a:pt x="2849" y="952"/>
                    <a:pt x="2904" y="925"/>
                    <a:pt x="2933" y="881"/>
                  </a:cubicBezTo>
                  <a:cubicBezTo>
                    <a:pt x="2983" y="831"/>
                    <a:pt x="2983" y="706"/>
                    <a:pt x="2908" y="655"/>
                  </a:cubicBezTo>
                  <a:cubicBezTo>
                    <a:pt x="2908" y="638"/>
                    <a:pt x="2137" y="1"/>
                    <a:pt x="12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6"/>
            <p:cNvSpPr/>
            <p:nvPr/>
          </p:nvSpPr>
          <p:spPr>
            <a:xfrm>
              <a:off x="4651888" y="661975"/>
              <a:ext cx="75200" cy="23800"/>
            </a:xfrm>
            <a:custGeom>
              <a:rect b="b" l="l" r="r" t="t"/>
              <a:pathLst>
                <a:path extrusionOk="0" h="952" w="3008">
                  <a:moveTo>
                    <a:pt x="1785" y="1"/>
                  </a:moveTo>
                  <a:cubicBezTo>
                    <a:pt x="871" y="1"/>
                    <a:pt x="100" y="638"/>
                    <a:pt x="100" y="655"/>
                  </a:cubicBezTo>
                  <a:cubicBezTo>
                    <a:pt x="25" y="706"/>
                    <a:pt x="0" y="831"/>
                    <a:pt x="75" y="881"/>
                  </a:cubicBezTo>
                  <a:cubicBezTo>
                    <a:pt x="104" y="925"/>
                    <a:pt x="150" y="952"/>
                    <a:pt x="199" y="952"/>
                  </a:cubicBezTo>
                  <a:cubicBezTo>
                    <a:pt x="233" y="952"/>
                    <a:pt x="269" y="938"/>
                    <a:pt x="301" y="906"/>
                  </a:cubicBezTo>
                  <a:cubicBezTo>
                    <a:pt x="336" y="871"/>
                    <a:pt x="1002" y="344"/>
                    <a:pt x="1761" y="344"/>
                  </a:cubicBezTo>
                  <a:cubicBezTo>
                    <a:pt x="2073" y="344"/>
                    <a:pt x="2401" y="433"/>
                    <a:pt x="2707" y="681"/>
                  </a:cubicBezTo>
                  <a:cubicBezTo>
                    <a:pt x="2742" y="698"/>
                    <a:pt x="2778" y="716"/>
                    <a:pt x="2813" y="716"/>
                  </a:cubicBezTo>
                  <a:cubicBezTo>
                    <a:pt x="2828" y="716"/>
                    <a:pt x="2843" y="713"/>
                    <a:pt x="2857" y="706"/>
                  </a:cubicBezTo>
                  <a:cubicBezTo>
                    <a:pt x="2907" y="706"/>
                    <a:pt x="2932" y="681"/>
                    <a:pt x="2958" y="655"/>
                  </a:cubicBezTo>
                  <a:cubicBezTo>
                    <a:pt x="3008" y="580"/>
                    <a:pt x="3008" y="480"/>
                    <a:pt x="2932" y="405"/>
                  </a:cubicBezTo>
                  <a:cubicBezTo>
                    <a:pt x="2555" y="107"/>
                    <a:pt x="2158" y="1"/>
                    <a:pt x="178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1" name="Google Shape;621;p6"/>
          <p:cNvSpPr/>
          <p:nvPr/>
        </p:nvSpPr>
        <p:spPr>
          <a:xfrm>
            <a:off x="1413750" y="1421419"/>
            <a:ext cx="6316500" cy="3401194"/>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6"/>
          <p:cNvSpPr txBox="1"/>
          <p:nvPr>
            <p:ph type="title"/>
          </p:nvPr>
        </p:nvSpPr>
        <p:spPr>
          <a:xfrm>
            <a:off x="2097272" y="1390401"/>
            <a:ext cx="4967400" cy="582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pt-BR"/>
              <a:t>FALSIFICAÇÕES</a:t>
            </a:r>
            <a:endParaRPr/>
          </a:p>
        </p:txBody>
      </p:sp>
      <p:sp>
        <p:nvSpPr>
          <p:cNvPr id="623" name="Google Shape;623;p6"/>
          <p:cNvSpPr txBox="1"/>
          <p:nvPr>
            <p:ph idx="1" type="subTitle"/>
          </p:nvPr>
        </p:nvSpPr>
        <p:spPr>
          <a:xfrm>
            <a:off x="1267060" y="1354523"/>
            <a:ext cx="6316499" cy="153403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pt-BR" sz="1400"/>
              <a:t> Os hackers podem se passar por instituições legítimas, como bancos ou agências governamentais, para obter informações pessoais dos idosos</a:t>
            </a:r>
            <a:endParaRPr sz="1400"/>
          </a:p>
        </p:txBody>
      </p:sp>
      <p:pic>
        <p:nvPicPr>
          <p:cNvPr id="624" name="Google Shape;624;p6"/>
          <p:cNvPicPr preferRelativeResize="0"/>
          <p:nvPr/>
        </p:nvPicPr>
        <p:blipFill rotWithShape="1">
          <a:blip r:embed="rId3">
            <a:alphaModFix/>
          </a:blip>
          <a:srcRect b="0" l="0" r="0" t="0"/>
          <a:stretch/>
        </p:blipFill>
        <p:spPr>
          <a:xfrm>
            <a:off x="2024045" y="2269774"/>
            <a:ext cx="5095891" cy="28290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
          <p:cNvSpPr txBox="1"/>
          <p:nvPr>
            <p:ph type="title"/>
          </p:nvPr>
        </p:nvSpPr>
        <p:spPr>
          <a:xfrm>
            <a:off x="4667700" y="1529100"/>
            <a:ext cx="2972620" cy="981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700"/>
              <a:buNone/>
            </a:pPr>
            <a:r>
              <a:rPr lang="pt-BR"/>
              <a:t>METODOS DE </a:t>
            </a:r>
            <a:r>
              <a:rPr lang="pt-BR">
                <a:solidFill>
                  <a:schemeClr val="accent3"/>
                </a:solidFill>
              </a:rPr>
              <a:t>PREVENÇÃO</a:t>
            </a:r>
            <a:endParaRPr>
              <a:solidFill>
                <a:schemeClr val="accent3"/>
              </a:solidFill>
            </a:endParaRPr>
          </a:p>
        </p:txBody>
      </p:sp>
      <p:sp>
        <p:nvSpPr>
          <p:cNvPr id="630" name="Google Shape;630;p7"/>
          <p:cNvSpPr txBox="1"/>
          <p:nvPr>
            <p:ph idx="1" type="subTitle"/>
          </p:nvPr>
        </p:nvSpPr>
        <p:spPr>
          <a:xfrm>
            <a:off x="4556718" y="2493372"/>
            <a:ext cx="3763200" cy="1518943"/>
          </a:xfrm>
          <a:prstGeom prst="rect">
            <a:avLst/>
          </a:prstGeom>
          <a:noFill/>
          <a:ln>
            <a:noFill/>
          </a:ln>
        </p:spPr>
        <p:txBody>
          <a:bodyPr anchorCtr="0" anchor="ctr" bIns="91425" lIns="91425" spcFirstLastPara="1" rIns="91425" wrap="square" tIns="91425">
            <a:noAutofit/>
          </a:bodyPr>
          <a:lstStyle/>
          <a:p>
            <a:pPr indent="-285750" lvl="0" marL="285750" rtl="0" algn="l">
              <a:lnSpc>
                <a:spcPct val="100000"/>
              </a:lnSpc>
              <a:spcBef>
                <a:spcPts val="0"/>
              </a:spcBef>
              <a:spcAft>
                <a:spcPts val="0"/>
              </a:spcAft>
              <a:buSzPts val="1400"/>
              <a:buFont typeface="Arial"/>
              <a:buChar char="•"/>
            </a:pPr>
            <a:r>
              <a:rPr b="0" i="0" lang="pt-BR">
                <a:solidFill>
                  <a:srgbClr val="ECECEC"/>
                </a:solidFill>
                <a:latin typeface="Arial"/>
                <a:ea typeface="Arial"/>
                <a:cs typeface="Arial"/>
                <a:sym typeface="Arial"/>
              </a:rPr>
              <a:t>Sempre que receberem uma solicitação de informações pessoais ou financeiras, deve se verificar a autenticidade da fonte através de canais seguros, como telefonemas para números conhecidos ou endereçamento de sites oficiais</a:t>
            </a:r>
            <a:endParaRPr/>
          </a:p>
        </p:txBody>
      </p:sp>
      <p:grpSp>
        <p:nvGrpSpPr>
          <p:cNvPr id="631" name="Google Shape;631;p7"/>
          <p:cNvGrpSpPr/>
          <p:nvPr/>
        </p:nvGrpSpPr>
        <p:grpSpPr>
          <a:xfrm>
            <a:off x="713080" y="1341243"/>
            <a:ext cx="3231275" cy="2461030"/>
            <a:chOff x="720010" y="1419647"/>
            <a:chExt cx="4021500" cy="3062887"/>
          </a:xfrm>
        </p:grpSpPr>
        <p:sp>
          <p:nvSpPr>
            <p:cNvPr id="632" name="Google Shape;632;p7"/>
            <p:cNvSpPr/>
            <p:nvPr/>
          </p:nvSpPr>
          <p:spPr>
            <a:xfrm>
              <a:off x="720010" y="1419647"/>
              <a:ext cx="4021500" cy="2544300"/>
            </a:xfrm>
            <a:prstGeom prst="roundRect">
              <a:avLst>
                <a:gd fmla="val 3857"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7"/>
            <p:cNvSpPr/>
            <p:nvPr/>
          </p:nvSpPr>
          <p:spPr>
            <a:xfrm>
              <a:off x="747353" y="1447364"/>
              <a:ext cx="3966900" cy="2488800"/>
            </a:xfrm>
            <a:prstGeom prst="roundRect">
              <a:avLst>
                <a:gd fmla="val 3282" name="adj"/>
              </a:avLst>
            </a:prstGeom>
            <a:solidFill>
              <a:schemeClr val="dk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7"/>
            <p:cNvSpPr/>
            <p:nvPr/>
          </p:nvSpPr>
          <p:spPr>
            <a:xfrm>
              <a:off x="858158" y="1548119"/>
              <a:ext cx="3748500" cy="22857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7"/>
            <p:cNvSpPr/>
            <p:nvPr/>
          </p:nvSpPr>
          <p:spPr>
            <a:xfrm>
              <a:off x="2042408" y="3963886"/>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6" name="Google Shape;636;p7"/>
            <p:cNvCxnSpPr/>
            <p:nvPr/>
          </p:nvCxnSpPr>
          <p:spPr>
            <a:xfrm>
              <a:off x="2057250" y="4433452"/>
              <a:ext cx="1353300" cy="0"/>
            </a:xfrm>
            <a:prstGeom prst="straightConnector1">
              <a:avLst/>
            </a:prstGeom>
            <a:noFill/>
            <a:ln cap="flat" cmpd="sng" w="19050">
              <a:solidFill>
                <a:schemeClr val="accent3"/>
              </a:solidFill>
              <a:prstDash val="solid"/>
              <a:round/>
              <a:headEnd len="sm" w="sm" type="none"/>
              <a:tailEnd len="sm" w="sm" type="none"/>
            </a:ln>
          </p:spPr>
        </p:cxnSp>
      </p:grpSp>
      <p:pic>
        <p:nvPicPr>
          <p:cNvPr id="637" name="Google Shape;637;p7"/>
          <p:cNvPicPr preferRelativeResize="0"/>
          <p:nvPr/>
        </p:nvPicPr>
        <p:blipFill rotWithShape="1">
          <a:blip r:embed="rId3">
            <a:alphaModFix/>
          </a:blip>
          <a:srcRect b="0" l="3830" r="3831" t="0"/>
          <a:stretch/>
        </p:blipFill>
        <p:spPr>
          <a:xfrm>
            <a:off x="830792" y="1422147"/>
            <a:ext cx="3005210" cy="1830697"/>
          </a:xfrm>
          <a:prstGeom prst="rect">
            <a:avLst/>
          </a:prstGeom>
          <a:noFill/>
          <a:ln>
            <a:noFill/>
          </a:ln>
        </p:spPr>
      </p:pic>
      <p:pic>
        <p:nvPicPr>
          <p:cNvPr id="638" name="Google Shape;638;p7"/>
          <p:cNvPicPr preferRelativeResize="0"/>
          <p:nvPr/>
        </p:nvPicPr>
        <p:blipFill rotWithShape="1">
          <a:blip r:embed="rId4">
            <a:alphaModFix/>
          </a:blip>
          <a:srcRect b="0" l="0" r="0" t="0"/>
          <a:stretch/>
        </p:blipFill>
        <p:spPr>
          <a:xfrm>
            <a:off x="824082" y="1422146"/>
            <a:ext cx="3012623" cy="1872429"/>
          </a:xfrm>
          <a:prstGeom prst="rect">
            <a:avLst/>
          </a:prstGeom>
          <a:noFill/>
          <a:ln>
            <a:noFill/>
          </a:ln>
        </p:spPr>
      </p:pic>
      <p:sp>
        <p:nvSpPr>
          <p:cNvPr id="639" name="Google Shape;639;p7"/>
          <p:cNvSpPr txBox="1"/>
          <p:nvPr/>
        </p:nvSpPr>
        <p:spPr>
          <a:xfrm>
            <a:off x="713080" y="848802"/>
            <a:ext cx="5057800" cy="76944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0" i="0" lang="pt-BR" sz="4400" u="none" cap="none" strike="noStrike">
                <a:solidFill>
                  <a:schemeClr val="dk1"/>
                </a:solidFill>
                <a:latin typeface="Archivo Black"/>
                <a:ea typeface="Archivo Black"/>
                <a:cs typeface="Archivo Black"/>
                <a:sym typeface="Archivo Black"/>
              </a:rPr>
              <a:t>02.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8"/>
          <p:cNvSpPr txBox="1"/>
          <p:nvPr>
            <p:ph type="title"/>
          </p:nvPr>
        </p:nvSpPr>
        <p:spPr>
          <a:xfrm>
            <a:off x="2808625" y="927947"/>
            <a:ext cx="5622275" cy="193911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700"/>
              <a:buNone/>
            </a:pPr>
            <a:r>
              <a:rPr lang="pt-BR" sz="4000">
                <a:solidFill>
                  <a:schemeClr val="dk1"/>
                </a:solidFill>
              </a:rPr>
              <a:t>FORTALECIMENTO</a:t>
            </a:r>
            <a:r>
              <a:rPr lang="pt-BR" sz="4000"/>
              <a:t>  </a:t>
            </a:r>
            <a:br>
              <a:rPr lang="pt-BR" sz="4000"/>
            </a:br>
            <a:r>
              <a:rPr lang="pt-BR" sz="4000"/>
              <a:t>SENHAS</a:t>
            </a:r>
            <a:endParaRPr/>
          </a:p>
        </p:txBody>
      </p:sp>
      <p:sp>
        <p:nvSpPr>
          <p:cNvPr id="645" name="Google Shape;645;p8"/>
          <p:cNvSpPr txBox="1"/>
          <p:nvPr>
            <p:ph idx="1" type="subTitle"/>
          </p:nvPr>
        </p:nvSpPr>
        <p:spPr>
          <a:xfrm>
            <a:off x="3558000" y="2571749"/>
            <a:ext cx="4872900" cy="15057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0" i="0" lang="pt-BR">
                <a:solidFill>
                  <a:srgbClr val="ECECEC"/>
                </a:solidFill>
                <a:latin typeface="Arial"/>
                <a:ea typeface="Arial"/>
                <a:cs typeface="Arial"/>
                <a:sym typeface="Arial"/>
              </a:rPr>
              <a:t>Incentive os idosos a utilizarem senhas fortes e únicas para cada uma de suas contas online. Senhas complexas, que incluam letras maiúsculas e minúsculas, números e símbolos, são mais difíceis de serem quebradas por hackers.</a:t>
            </a:r>
            <a:endParaRPr/>
          </a:p>
        </p:txBody>
      </p:sp>
      <p:grpSp>
        <p:nvGrpSpPr>
          <p:cNvPr id="646" name="Google Shape;646;p8"/>
          <p:cNvGrpSpPr/>
          <p:nvPr/>
        </p:nvGrpSpPr>
        <p:grpSpPr>
          <a:xfrm>
            <a:off x="1500526" y="1772441"/>
            <a:ext cx="1153351" cy="2831694"/>
            <a:chOff x="216750" y="2402000"/>
            <a:chExt cx="1116722" cy="2741499"/>
          </a:xfrm>
        </p:grpSpPr>
        <p:sp>
          <p:nvSpPr>
            <p:cNvPr id="647" name="Google Shape;647;p8"/>
            <p:cNvSpPr/>
            <p:nvPr/>
          </p:nvSpPr>
          <p:spPr>
            <a:xfrm>
              <a:off x="1057166" y="3645105"/>
              <a:ext cx="7099" cy="119471"/>
            </a:xfrm>
            <a:custGeom>
              <a:rect b="b" l="l" r="r" t="t"/>
              <a:pathLst>
                <a:path extrusionOk="0" h="1279" w="76">
                  <a:moveTo>
                    <a:pt x="1" y="0"/>
                  </a:moveTo>
                  <a:lnTo>
                    <a:pt x="26" y="1279"/>
                  </a:lnTo>
                  <a:lnTo>
                    <a:pt x="76" y="1279"/>
                  </a:lnTo>
                  <a:lnTo>
                    <a:pt x="76" y="0"/>
                  </a:lnTo>
                  <a:close/>
                </a:path>
              </a:pathLst>
            </a:cu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8"/>
            <p:cNvSpPr/>
            <p:nvPr/>
          </p:nvSpPr>
          <p:spPr>
            <a:xfrm>
              <a:off x="808974" y="3645105"/>
              <a:ext cx="250619" cy="119471"/>
            </a:xfrm>
            <a:custGeom>
              <a:rect b="b" l="l" r="r" t="t"/>
              <a:pathLst>
                <a:path extrusionOk="0" h="1279" w="2683">
                  <a:moveTo>
                    <a:pt x="1" y="0"/>
                  </a:moveTo>
                  <a:lnTo>
                    <a:pt x="1" y="1279"/>
                  </a:lnTo>
                  <a:lnTo>
                    <a:pt x="2683" y="1279"/>
                  </a:lnTo>
                  <a:lnTo>
                    <a:pt x="2658" y="0"/>
                  </a:lnTo>
                  <a:close/>
                </a:path>
              </a:pathLst>
            </a:cu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8"/>
            <p:cNvSpPr/>
            <p:nvPr/>
          </p:nvSpPr>
          <p:spPr>
            <a:xfrm>
              <a:off x="1059501" y="3914313"/>
              <a:ext cx="4764" cy="119471"/>
            </a:xfrm>
            <a:custGeom>
              <a:rect b="b" l="l" r="r" t="t"/>
              <a:pathLst>
                <a:path extrusionOk="0" h="1279" w="51">
                  <a:moveTo>
                    <a:pt x="1" y="1"/>
                  </a:moveTo>
                  <a:lnTo>
                    <a:pt x="1" y="1279"/>
                  </a:lnTo>
                  <a:lnTo>
                    <a:pt x="51" y="1279"/>
                  </a:lnTo>
                  <a:lnTo>
                    <a:pt x="51" y="1"/>
                  </a:lnTo>
                  <a:close/>
                </a:path>
              </a:pathLst>
            </a:cu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8"/>
            <p:cNvSpPr/>
            <p:nvPr/>
          </p:nvSpPr>
          <p:spPr>
            <a:xfrm>
              <a:off x="808974" y="3914313"/>
              <a:ext cx="250619" cy="119471"/>
            </a:xfrm>
            <a:custGeom>
              <a:rect b="b" l="l" r="r" t="t"/>
              <a:pathLst>
                <a:path extrusionOk="0" h="1279" w="2683">
                  <a:moveTo>
                    <a:pt x="1" y="1"/>
                  </a:moveTo>
                  <a:lnTo>
                    <a:pt x="1" y="1279"/>
                  </a:lnTo>
                  <a:lnTo>
                    <a:pt x="2683" y="1279"/>
                  </a:lnTo>
                  <a:lnTo>
                    <a:pt x="2683" y="1"/>
                  </a:lnTo>
                  <a:close/>
                </a:path>
              </a:pathLst>
            </a:cu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8"/>
            <p:cNvSpPr/>
            <p:nvPr/>
          </p:nvSpPr>
          <p:spPr>
            <a:xfrm>
              <a:off x="919012" y="4789942"/>
              <a:ext cx="362991" cy="353557"/>
            </a:xfrm>
            <a:custGeom>
              <a:rect b="b" l="l" r="r" t="t"/>
              <a:pathLst>
                <a:path extrusionOk="0" h="3785" w="3886">
                  <a:moveTo>
                    <a:pt x="1" y="0"/>
                  </a:moveTo>
                  <a:lnTo>
                    <a:pt x="1" y="3785"/>
                  </a:lnTo>
                  <a:lnTo>
                    <a:pt x="3886" y="3785"/>
                  </a:lnTo>
                  <a:cubicBezTo>
                    <a:pt x="3886" y="2377"/>
                    <a:pt x="2917" y="2117"/>
                    <a:pt x="2203" y="2117"/>
                  </a:cubicBezTo>
                  <a:cubicBezTo>
                    <a:pt x="1785" y="2117"/>
                    <a:pt x="1455" y="2206"/>
                    <a:pt x="1455" y="2206"/>
                  </a:cubicBezTo>
                  <a:lnTo>
                    <a:pt x="145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8"/>
            <p:cNvSpPr/>
            <p:nvPr/>
          </p:nvSpPr>
          <p:spPr>
            <a:xfrm>
              <a:off x="247108" y="4789942"/>
              <a:ext cx="362991" cy="353557"/>
            </a:xfrm>
            <a:custGeom>
              <a:rect b="b" l="l" r="r" t="t"/>
              <a:pathLst>
                <a:path extrusionOk="0" h="3785" w="3886">
                  <a:moveTo>
                    <a:pt x="2432" y="0"/>
                  </a:moveTo>
                  <a:lnTo>
                    <a:pt x="2432" y="2206"/>
                  </a:lnTo>
                  <a:cubicBezTo>
                    <a:pt x="2432" y="2206"/>
                    <a:pt x="2101" y="2117"/>
                    <a:pt x="1684" y="2117"/>
                  </a:cubicBezTo>
                  <a:cubicBezTo>
                    <a:pt x="969" y="2117"/>
                    <a:pt x="1" y="2377"/>
                    <a:pt x="1" y="3785"/>
                  </a:cubicBezTo>
                  <a:lnTo>
                    <a:pt x="3886" y="3785"/>
                  </a:lnTo>
                  <a:lnTo>
                    <a:pt x="388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8"/>
            <p:cNvSpPr/>
            <p:nvPr/>
          </p:nvSpPr>
          <p:spPr>
            <a:xfrm>
              <a:off x="706035" y="2605635"/>
              <a:ext cx="124142" cy="252954"/>
            </a:xfrm>
            <a:custGeom>
              <a:rect b="b" l="l" r="r" t="t"/>
              <a:pathLst>
                <a:path extrusionOk="0" h="2708" w="1329">
                  <a:moveTo>
                    <a:pt x="677" y="1"/>
                  </a:moveTo>
                  <a:cubicBezTo>
                    <a:pt x="301" y="1"/>
                    <a:pt x="0" y="301"/>
                    <a:pt x="0" y="677"/>
                  </a:cubicBezTo>
                  <a:lnTo>
                    <a:pt x="0" y="2031"/>
                  </a:lnTo>
                  <a:cubicBezTo>
                    <a:pt x="0" y="2382"/>
                    <a:pt x="301" y="2707"/>
                    <a:pt x="677" y="2707"/>
                  </a:cubicBezTo>
                  <a:cubicBezTo>
                    <a:pt x="1028" y="2707"/>
                    <a:pt x="1328" y="2382"/>
                    <a:pt x="1328" y="2031"/>
                  </a:cubicBezTo>
                  <a:lnTo>
                    <a:pt x="1328" y="677"/>
                  </a:lnTo>
                  <a:cubicBezTo>
                    <a:pt x="1328" y="301"/>
                    <a:pt x="1028" y="1"/>
                    <a:pt x="677"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8"/>
            <p:cNvSpPr/>
            <p:nvPr/>
          </p:nvSpPr>
          <p:spPr>
            <a:xfrm>
              <a:off x="706035" y="2605635"/>
              <a:ext cx="124142" cy="152445"/>
            </a:xfrm>
            <a:custGeom>
              <a:rect b="b" l="l" r="r" t="t"/>
              <a:pathLst>
                <a:path extrusionOk="0" h="1632" w="1329">
                  <a:moveTo>
                    <a:pt x="602" y="1"/>
                  </a:moveTo>
                  <a:cubicBezTo>
                    <a:pt x="276" y="1"/>
                    <a:pt x="0" y="276"/>
                    <a:pt x="0" y="602"/>
                  </a:cubicBezTo>
                  <a:lnTo>
                    <a:pt x="0" y="1103"/>
                  </a:lnTo>
                  <a:cubicBezTo>
                    <a:pt x="402" y="1435"/>
                    <a:pt x="961" y="1632"/>
                    <a:pt x="1275" y="1632"/>
                  </a:cubicBezTo>
                  <a:cubicBezTo>
                    <a:pt x="1294" y="1632"/>
                    <a:pt x="1312" y="1631"/>
                    <a:pt x="1328" y="1630"/>
                  </a:cubicBezTo>
                  <a:lnTo>
                    <a:pt x="1328" y="602"/>
                  </a:lnTo>
                  <a:cubicBezTo>
                    <a:pt x="1328" y="276"/>
                    <a:pt x="1053" y="1"/>
                    <a:pt x="727" y="1"/>
                  </a:cubicBezTo>
                  <a:close/>
                </a:path>
              </a:pathLst>
            </a:custGeom>
            <a:solidFill>
              <a:srgbClr val="B26E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8"/>
            <p:cNvSpPr/>
            <p:nvPr/>
          </p:nvSpPr>
          <p:spPr>
            <a:xfrm>
              <a:off x="661478" y="2402000"/>
              <a:ext cx="283406" cy="343002"/>
            </a:xfrm>
            <a:custGeom>
              <a:rect b="b" l="l" r="r" t="t"/>
              <a:pathLst>
                <a:path extrusionOk="0" h="3672" w="3034">
                  <a:moveTo>
                    <a:pt x="1480" y="0"/>
                  </a:moveTo>
                  <a:cubicBezTo>
                    <a:pt x="753" y="0"/>
                    <a:pt x="176" y="551"/>
                    <a:pt x="101" y="1228"/>
                  </a:cubicBezTo>
                  <a:cubicBezTo>
                    <a:pt x="1" y="1529"/>
                    <a:pt x="227" y="2206"/>
                    <a:pt x="352" y="2582"/>
                  </a:cubicBezTo>
                  <a:cubicBezTo>
                    <a:pt x="427" y="2757"/>
                    <a:pt x="527" y="2907"/>
                    <a:pt x="653" y="3008"/>
                  </a:cubicBezTo>
                  <a:cubicBezTo>
                    <a:pt x="988" y="3290"/>
                    <a:pt x="1659" y="3672"/>
                    <a:pt x="2166" y="3672"/>
                  </a:cubicBezTo>
                  <a:cubicBezTo>
                    <a:pt x="2380" y="3672"/>
                    <a:pt x="2564" y="3604"/>
                    <a:pt x="2683" y="3434"/>
                  </a:cubicBezTo>
                  <a:cubicBezTo>
                    <a:pt x="3034" y="2932"/>
                    <a:pt x="2958" y="2030"/>
                    <a:pt x="2883" y="1404"/>
                  </a:cubicBezTo>
                  <a:cubicBezTo>
                    <a:pt x="2883" y="1228"/>
                    <a:pt x="2858" y="1078"/>
                    <a:pt x="2808" y="952"/>
                  </a:cubicBezTo>
                  <a:cubicBezTo>
                    <a:pt x="2808" y="952"/>
                    <a:pt x="2808" y="927"/>
                    <a:pt x="2808" y="927"/>
                  </a:cubicBezTo>
                  <a:lnTo>
                    <a:pt x="2783" y="927"/>
                  </a:lnTo>
                  <a:cubicBezTo>
                    <a:pt x="2607" y="401"/>
                    <a:pt x="2081" y="0"/>
                    <a:pt x="1480"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8"/>
            <p:cNvSpPr/>
            <p:nvPr/>
          </p:nvSpPr>
          <p:spPr>
            <a:xfrm>
              <a:off x="848767" y="2629641"/>
              <a:ext cx="46985" cy="15880"/>
            </a:xfrm>
            <a:custGeom>
              <a:rect b="b" l="l" r="r" t="t"/>
              <a:pathLst>
                <a:path extrusionOk="0" h="170" w="503">
                  <a:moveTo>
                    <a:pt x="39" y="0"/>
                  </a:moveTo>
                  <a:cubicBezTo>
                    <a:pt x="26" y="0"/>
                    <a:pt x="14" y="7"/>
                    <a:pt x="1" y="19"/>
                  </a:cubicBezTo>
                  <a:cubicBezTo>
                    <a:pt x="1" y="44"/>
                    <a:pt x="1" y="69"/>
                    <a:pt x="26" y="94"/>
                  </a:cubicBezTo>
                  <a:cubicBezTo>
                    <a:pt x="101" y="145"/>
                    <a:pt x="201" y="170"/>
                    <a:pt x="252" y="170"/>
                  </a:cubicBezTo>
                  <a:cubicBezTo>
                    <a:pt x="352" y="170"/>
                    <a:pt x="427" y="119"/>
                    <a:pt x="477" y="94"/>
                  </a:cubicBezTo>
                  <a:cubicBezTo>
                    <a:pt x="502" y="69"/>
                    <a:pt x="502" y="44"/>
                    <a:pt x="477" y="19"/>
                  </a:cubicBezTo>
                  <a:cubicBezTo>
                    <a:pt x="465" y="7"/>
                    <a:pt x="452" y="0"/>
                    <a:pt x="440" y="0"/>
                  </a:cubicBezTo>
                  <a:cubicBezTo>
                    <a:pt x="427" y="0"/>
                    <a:pt x="415" y="7"/>
                    <a:pt x="402" y="19"/>
                  </a:cubicBezTo>
                  <a:cubicBezTo>
                    <a:pt x="402" y="19"/>
                    <a:pt x="346" y="75"/>
                    <a:pt x="250" y="75"/>
                  </a:cubicBezTo>
                  <a:cubicBezTo>
                    <a:pt x="201" y="75"/>
                    <a:pt x="143" y="61"/>
                    <a:pt x="76" y="19"/>
                  </a:cubicBezTo>
                  <a:cubicBezTo>
                    <a:pt x="64" y="7"/>
                    <a:pt x="51" y="0"/>
                    <a:pt x="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8"/>
            <p:cNvSpPr/>
            <p:nvPr/>
          </p:nvSpPr>
          <p:spPr>
            <a:xfrm>
              <a:off x="750499" y="2551737"/>
              <a:ext cx="58568" cy="21204"/>
            </a:xfrm>
            <a:custGeom>
              <a:rect b="b" l="l" r="r" t="t"/>
              <a:pathLst>
                <a:path extrusionOk="0" h="227" w="627">
                  <a:moveTo>
                    <a:pt x="357" y="0"/>
                  </a:moveTo>
                  <a:cubicBezTo>
                    <a:pt x="241" y="0"/>
                    <a:pt x="104" y="38"/>
                    <a:pt x="0" y="177"/>
                  </a:cubicBezTo>
                  <a:cubicBezTo>
                    <a:pt x="0" y="177"/>
                    <a:pt x="0" y="202"/>
                    <a:pt x="25" y="227"/>
                  </a:cubicBezTo>
                  <a:lnTo>
                    <a:pt x="50" y="227"/>
                  </a:lnTo>
                  <a:cubicBezTo>
                    <a:pt x="50" y="227"/>
                    <a:pt x="76" y="227"/>
                    <a:pt x="76" y="202"/>
                  </a:cubicBezTo>
                  <a:cubicBezTo>
                    <a:pt x="155" y="99"/>
                    <a:pt x="261" y="69"/>
                    <a:pt x="354" y="69"/>
                  </a:cubicBezTo>
                  <a:cubicBezTo>
                    <a:pt x="467" y="69"/>
                    <a:pt x="563" y="113"/>
                    <a:pt x="577" y="126"/>
                  </a:cubicBezTo>
                  <a:cubicBezTo>
                    <a:pt x="602" y="126"/>
                    <a:pt x="627" y="126"/>
                    <a:pt x="627" y="101"/>
                  </a:cubicBezTo>
                  <a:cubicBezTo>
                    <a:pt x="627" y="76"/>
                    <a:pt x="627" y="51"/>
                    <a:pt x="602" y="51"/>
                  </a:cubicBezTo>
                  <a:cubicBezTo>
                    <a:pt x="602" y="51"/>
                    <a:pt x="493" y="0"/>
                    <a:pt x="3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8"/>
            <p:cNvSpPr/>
            <p:nvPr/>
          </p:nvSpPr>
          <p:spPr>
            <a:xfrm>
              <a:off x="902665" y="2551830"/>
              <a:ext cx="30545" cy="11770"/>
            </a:xfrm>
            <a:custGeom>
              <a:rect b="b" l="l" r="r" t="t"/>
              <a:pathLst>
                <a:path extrusionOk="0" h="126" w="327">
                  <a:moveTo>
                    <a:pt x="326" y="0"/>
                  </a:moveTo>
                  <a:cubicBezTo>
                    <a:pt x="176" y="0"/>
                    <a:pt x="25" y="50"/>
                    <a:pt x="25" y="50"/>
                  </a:cubicBezTo>
                  <a:cubicBezTo>
                    <a:pt x="25" y="50"/>
                    <a:pt x="0" y="75"/>
                    <a:pt x="25" y="100"/>
                  </a:cubicBezTo>
                  <a:cubicBezTo>
                    <a:pt x="25" y="125"/>
                    <a:pt x="51" y="125"/>
                    <a:pt x="51" y="125"/>
                  </a:cubicBezTo>
                  <a:cubicBezTo>
                    <a:pt x="72" y="125"/>
                    <a:pt x="167" y="70"/>
                    <a:pt x="273" y="70"/>
                  </a:cubicBezTo>
                  <a:cubicBezTo>
                    <a:pt x="290" y="70"/>
                    <a:pt x="308" y="72"/>
                    <a:pt x="326" y="75"/>
                  </a:cubicBezTo>
                  <a:cubicBezTo>
                    <a:pt x="326" y="50"/>
                    <a:pt x="326" y="25"/>
                    <a:pt x="3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8"/>
            <p:cNvSpPr/>
            <p:nvPr/>
          </p:nvSpPr>
          <p:spPr>
            <a:xfrm>
              <a:off x="806639" y="2674104"/>
              <a:ext cx="91448" cy="25314"/>
            </a:xfrm>
            <a:custGeom>
              <a:rect b="b" l="l" r="r" t="t"/>
              <a:pathLst>
                <a:path extrusionOk="0" h="271" w="979">
                  <a:moveTo>
                    <a:pt x="64" y="1"/>
                  </a:moveTo>
                  <a:cubicBezTo>
                    <a:pt x="51" y="1"/>
                    <a:pt x="38" y="7"/>
                    <a:pt x="26" y="19"/>
                  </a:cubicBezTo>
                  <a:cubicBezTo>
                    <a:pt x="1" y="44"/>
                    <a:pt x="1" y="70"/>
                    <a:pt x="26" y="95"/>
                  </a:cubicBezTo>
                  <a:cubicBezTo>
                    <a:pt x="176" y="220"/>
                    <a:pt x="352" y="270"/>
                    <a:pt x="477" y="270"/>
                  </a:cubicBezTo>
                  <a:cubicBezTo>
                    <a:pt x="753" y="270"/>
                    <a:pt x="953" y="120"/>
                    <a:pt x="953" y="120"/>
                  </a:cubicBezTo>
                  <a:cubicBezTo>
                    <a:pt x="978" y="95"/>
                    <a:pt x="978" y="70"/>
                    <a:pt x="953" y="44"/>
                  </a:cubicBezTo>
                  <a:cubicBezTo>
                    <a:pt x="953" y="44"/>
                    <a:pt x="931" y="33"/>
                    <a:pt x="909" y="33"/>
                  </a:cubicBezTo>
                  <a:cubicBezTo>
                    <a:pt x="898" y="33"/>
                    <a:pt x="886" y="36"/>
                    <a:pt x="878" y="44"/>
                  </a:cubicBezTo>
                  <a:cubicBezTo>
                    <a:pt x="878" y="44"/>
                    <a:pt x="699" y="171"/>
                    <a:pt x="477" y="171"/>
                  </a:cubicBezTo>
                  <a:cubicBezTo>
                    <a:pt x="357" y="171"/>
                    <a:pt x="224" y="134"/>
                    <a:pt x="101" y="19"/>
                  </a:cubicBezTo>
                  <a:cubicBezTo>
                    <a:pt x="89" y="7"/>
                    <a:pt x="76" y="1"/>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8"/>
            <p:cNvSpPr/>
            <p:nvPr/>
          </p:nvSpPr>
          <p:spPr>
            <a:xfrm>
              <a:off x="837091" y="2589288"/>
              <a:ext cx="53991" cy="9434"/>
            </a:xfrm>
            <a:custGeom>
              <a:rect b="b" l="l" r="r" t="t"/>
              <a:pathLst>
                <a:path extrusionOk="0" h="101" w="578">
                  <a:moveTo>
                    <a:pt x="51" y="0"/>
                  </a:moveTo>
                  <a:cubicBezTo>
                    <a:pt x="26" y="0"/>
                    <a:pt x="1" y="25"/>
                    <a:pt x="1" y="50"/>
                  </a:cubicBezTo>
                  <a:cubicBezTo>
                    <a:pt x="1" y="75"/>
                    <a:pt x="26" y="100"/>
                    <a:pt x="51" y="100"/>
                  </a:cubicBezTo>
                  <a:lnTo>
                    <a:pt x="527" y="100"/>
                  </a:lnTo>
                  <a:cubicBezTo>
                    <a:pt x="552" y="100"/>
                    <a:pt x="577" y="75"/>
                    <a:pt x="577" y="50"/>
                  </a:cubicBezTo>
                  <a:cubicBezTo>
                    <a:pt x="577" y="25"/>
                    <a:pt x="552" y="0"/>
                    <a:pt x="5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8"/>
            <p:cNvSpPr/>
            <p:nvPr/>
          </p:nvSpPr>
          <p:spPr>
            <a:xfrm>
              <a:off x="867542" y="2556501"/>
              <a:ext cx="77343" cy="77343"/>
            </a:xfrm>
            <a:custGeom>
              <a:rect b="b" l="l" r="r" t="t"/>
              <a:pathLst>
                <a:path extrusionOk="0" h="828" w="828">
                  <a:moveTo>
                    <a:pt x="427" y="0"/>
                  </a:moveTo>
                  <a:cubicBezTo>
                    <a:pt x="201" y="0"/>
                    <a:pt x="0" y="176"/>
                    <a:pt x="0" y="401"/>
                  </a:cubicBezTo>
                  <a:cubicBezTo>
                    <a:pt x="0" y="627"/>
                    <a:pt x="201" y="827"/>
                    <a:pt x="427" y="827"/>
                  </a:cubicBezTo>
                  <a:cubicBezTo>
                    <a:pt x="652" y="827"/>
                    <a:pt x="828" y="627"/>
                    <a:pt x="828" y="401"/>
                  </a:cubicBezTo>
                  <a:cubicBezTo>
                    <a:pt x="828" y="176"/>
                    <a:pt x="652" y="0"/>
                    <a:pt x="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8"/>
            <p:cNvSpPr/>
            <p:nvPr/>
          </p:nvSpPr>
          <p:spPr>
            <a:xfrm>
              <a:off x="874548" y="2561171"/>
              <a:ext cx="65667" cy="65667"/>
            </a:xfrm>
            <a:custGeom>
              <a:rect b="b" l="l" r="r" t="t"/>
              <a:pathLst>
                <a:path extrusionOk="0" h="703" w="703">
                  <a:moveTo>
                    <a:pt x="352" y="0"/>
                  </a:moveTo>
                  <a:cubicBezTo>
                    <a:pt x="151" y="0"/>
                    <a:pt x="1" y="176"/>
                    <a:pt x="1" y="351"/>
                  </a:cubicBezTo>
                  <a:cubicBezTo>
                    <a:pt x="1" y="552"/>
                    <a:pt x="151" y="702"/>
                    <a:pt x="352" y="702"/>
                  </a:cubicBezTo>
                  <a:cubicBezTo>
                    <a:pt x="552" y="702"/>
                    <a:pt x="702" y="552"/>
                    <a:pt x="702" y="351"/>
                  </a:cubicBezTo>
                  <a:cubicBezTo>
                    <a:pt x="702" y="176"/>
                    <a:pt x="552" y="0"/>
                    <a:pt x="35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8"/>
            <p:cNvSpPr/>
            <p:nvPr/>
          </p:nvSpPr>
          <p:spPr>
            <a:xfrm>
              <a:off x="883889" y="2565842"/>
              <a:ext cx="37551" cy="60997"/>
            </a:xfrm>
            <a:custGeom>
              <a:rect b="b" l="l" r="r" t="t"/>
              <a:pathLst>
                <a:path extrusionOk="0" h="653" w="402">
                  <a:moveTo>
                    <a:pt x="101" y="0"/>
                  </a:moveTo>
                  <a:cubicBezTo>
                    <a:pt x="76" y="0"/>
                    <a:pt x="51" y="26"/>
                    <a:pt x="51" y="26"/>
                  </a:cubicBezTo>
                  <a:cubicBezTo>
                    <a:pt x="26" y="26"/>
                    <a:pt x="26" y="51"/>
                    <a:pt x="1" y="51"/>
                  </a:cubicBezTo>
                  <a:lnTo>
                    <a:pt x="302" y="652"/>
                  </a:lnTo>
                  <a:cubicBezTo>
                    <a:pt x="352" y="652"/>
                    <a:pt x="377" y="627"/>
                    <a:pt x="402" y="627"/>
                  </a:cubicBezTo>
                  <a:lnTo>
                    <a:pt x="10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8"/>
            <p:cNvSpPr/>
            <p:nvPr/>
          </p:nvSpPr>
          <p:spPr>
            <a:xfrm>
              <a:off x="897994" y="2561171"/>
              <a:ext cx="35216" cy="60903"/>
            </a:xfrm>
            <a:custGeom>
              <a:rect b="b" l="l" r="r" t="t"/>
              <a:pathLst>
                <a:path extrusionOk="0" h="652" w="377">
                  <a:moveTo>
                    <a:pt x="101" y="0"/>
                  </a:moveTo>
                  <a:cubicBezTo>
                    <a:pt x="50" y="0"/>
                    <a:pt x="25" y="25"/>
                    <a:pt x="0" y="25"/>
                  </a:cubicBezTo>
                  <a:lnTo>
                    <a:pt x="301" y="652"/>
                  </a:lnTo>
                  <a:cubicBezTo>
                    <a:pt x="301" y="652"/>
                    <a:pt x="301" y="652"/>
                    <a:pt x="301" y="627"/>
                  </a:cubicBezTo>
                  <a:cubicBezTo>
                    <a:pt x="326" y="627"/>
                    <a:pt x="351" y="602"/>
                    <a:pt x="376" y="577"/>
                  </a:cubicBezTo>
                  <a:lnTo>
                    <a:pt x="10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8"/>
            <p:cNvSpPr/>
            <p:nvPr/>
          </p:nvSpPr>
          <p:spPr>
            <a:xfrm>
              <a:off x="764510" y="2556501"/>
              <a:ext cx="77343" cy="77343"/>
            </a:xfrm>
            <a:custGeom>
              <a:rect b="b" l="l" r="r" t="t"/>
              <a:pathLst>
                <a:path extrusionOk="0" h="828" w="828">
                  <a:moveTo>
                    <a:pt x="427" y="0"/>
                  </a:moveTo>
                  <a:cubicBezTo>
                    <a:pt x="201" y="0"/>
                    <a:pt x="1" y="176"/>
                    <a:pt x="1" y="401"/>
                  </a:cubicBezTo>
                  <a:cubicBezTo>
                    <a:pt x="1" y="627"/>
                    <a:pt x="201" y="827"/>
                    <a:pt x="427" y="827"/>
                  </a:cubicBezTo>
                  <a:cubicBezTo>
                    <a:pt x="652" y="827"/>
                    <a:pt x="828" y="627"/>
                    <a:pt x="828" y="401"/>
                  </a:cubicBezTo>
                  <a:cubicBezTo>
                    <a:pt x="828" y="176"/>
                    <a:pt x="652" y="0"/>
                    <a:pt x="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8"/>
            <p:cNvSpPr/>
            <p:nvPr/>
          </p:nvSpPr>
          <p:spPr>
            <a:xfrm>
              <a:off x="771516" y="2561171"/>
              <a:ext cx="65667" cy="65667"/>
            </a:xfrm>
            <a:custGeom>
              <a:rect b="b" l="l" r="r" t="t"/>
              <a:pathLst>
                <a:path extrusionOk="0" h="703" w="703">
                  <a:moveTo>
                    <a:pt x="352" y="0"/>
                  </a:moveTo>
                  <a:cubicBezTo>
                    <a:pt x="151" y="0"/>
                    <a:pt x="1" y="176"/>
                    <a:pt x="1" y="351"/>
                  </a:cubicBezTo>
                  <a:cubicBezTo>
                    <a:pt x="1" y="552"/>
                    <a:pt x="151" y="702"/>
                    <a:pt x="352" y="702"/>
                  </a:cubicBezTo>
                  <a:cubicBezTo>
                    <a:pt x="527" y="702"/>
                    <a:pt x="703" y="552"/>
                    <a:pt x="703" y="351"/>
                  </a:cubicBezTo>
                  <a:cubicBezTo>
                    <a:pt x="703" y="176"/>
                    <a:pt x="527" y="0"/>
                    <a:pt x="35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8"/>
            <p:cNvSpPr/>
            <p:nvPr/>
          </p:nvSpPr>
          <p:spPr>
            <a:xfrm>
              <a:off x="780951" y="2565842"/>
              <a:ext cx="37551" cy="60997"/>
            </a:xfrm>
            <a:custGeom>
              <a:rect b="b" l="l" r="r" t="t"/>
              <a:pathLst>
                <a:path extrusionOk="0" h="653" w="402">
                  <a:moveTo>
                    <a:pt x="100" y="0"/>
                  </a:moveTo>
                  <a:cubicBezTo>
                    <a:pt x="75" y="0"/>
                    <a:pt x="50" y="26"/>
                    <a:pt x="25" y="26"/>
                  </a:cubicBezTo>
                  <a:cubicBezTo>
                    <a:pt x="25" y="26"/>
                    <a:pt x="25" y="51"/>
                    <a:pt x="0" y="51"/>
                  </a:cubicBezTo>
                  <a:lnTo>
                    <a:pt x="301" y="652"/>
                  </a:lnTo>
                  <a:cubicBezTo>
                    <a:pt x="326" y="652"/>
                    <a:pt x="376" y="627"/>
                    <a:pt x="401" y="627"/>
                  </a:cubicBezTo>
                  <a:lnTo>
                    <a:pt x="10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8"/>
            <p:cNvSpPr/>
            <p:nvPr/>
          </p:nvSpPr>
          <p:spPr>
            <a:xfrm>
              <a:off x="792627" y="2561171"/>
              <a:ext cx="37551" cy="60903"/>
            </a:xfrm>
            <a:custGeom>
              <a:rect b="b" l="l" r="r" t="t"/>
              <a:pathLst>
                <a:path extrusionOk="0" h="652" w="402">
                  <a:moveTo>
                    <a:pt x="126" y="0"/>
                  </a:moveTo>
                  <a:cubicBezTo>
                    <a:pt x="76" y="0"/>
                    <a:pt x="51" y="25"/>
                    <a:pt x="0" y="25"/>
                  </a:cubicBezTo>
                  <a:lnTo>
                    <a:pt x="326" y="652"/>
                  </a:lnTo>
                  <a:cubicBezTo>
                    <a:pt x="326" y="652"/>
                    <a:pt x="326" y="652"/>
                    <a:pt x="326" y="627"/>
                  </a:cubicBezTo>
                  <a:cubicBezTo>
                    <a:pt x="351" y="627"/>
                    <a:pt x="376" y="602"/>
                    <a:pt x="401" y="577"/>
                  </a:cubicBezTo>
                  <a:lnTo>
                    <a:pt x="12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8"/>
            <p:cNvSpPr/>
            <p:nvPr/>
          </p:nvSpPr>
          <p:spPr>
            <a:xfrm>
              <a:off x="668578" y="2568177"/>
              <a:ext cx="105366" cy="21204"/>
            </a:xfrm>
            <a:custGeom>
              <a:rect b="b" l="l" r="r" t="t"/>
              <a:pathLst>
                <a:path extrusionOk="0" h="227" w="1128">
                  <a:moveTo>
                    <a:pt x="75" y="1"/>
                  </a:moveTo>
                  <a:cubicBezTo>
                    <a:pt x="50" y="1"/>
                    <a:pt x="25" y="26"/>
                    <a:pt x="0" y="51"/>
                  </a:cubicBezTo>
                  <a:cubicBezTo>
                    <a:pt x="0" y="76"/>
                    <a:pt x="25" y="101"/>
                    <a:pt x="50" y="101"/>
                  </a:cubicBezTo>
                  <a:lnTo>
                    <a:pt x="1053" y="226"/>
                  </a:lnTo>
                  <a:lnTo>
                    <a:pt x="1078" y="226"/>
                  </a:lnTo>
                  <a:cubicBezTo>
                    <a:pt x="1103" y="226"/>
                    <a:pt x="1103" y="226"/>
                    <a:pt x="1128" y="201"/>
                  </a:cubicBezTo>
                  <a:cubicBezTo>
                    <a:pt x="1128" y="176"/>
                    <a:pt x="1103" y="151"/>
                    <a:pt x="1078" y="126"/>
                  </a:cubicBezTo>
                  <a:lnTo>
                    <a:pt x="7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8"/>
            <p:cNvSpPr/>
            <p:nvPr/>
          </p:nvSpPr>
          <p:spPr>
            <a:xfrm>
              <a:off x="633455" y="2556501"/>
              <a:ext cx="96025" cy="96025"/>
            </a:xfrm>
            <a:custGeom>
              <a:rect b="b" l="l" r="r" t="t"/>
              <a:pathLst>
                <a:path extrusionOk="0" h="1028" w="1028">
                  <a:moveTo>
                    <a:pt x="501" y="0"/>
                  </a:moveTo>
                  <a:cubicBezTo>
                    <a:pt x="226" y="0"/>
                    <a:pt x="0" y="226"/>
                    <a:pt x="0" y="527"/>
                  </a:cubicBezTo>
                  <a:cubicBezTo>
                    <a:pt x="0" y="802"/>
                    <a:pt x="226" y="1028"/>
                    <a:pt x="501" y="1028"/>
                  </a:cubicBezTo>
                  <a:cubicBezTo>
                    <a:pt x="802" y="1028"/>
                    <a:pt x="1028" y="802"/>
                    <a:pt x="1028" y="527"/>
                  </a:cubicBezTo>
                  <a:cubicBezTo>
                    <a:pt x="1028" y="226"/>
                    <a:pt x="802" y="0"/>
                    <a:pt x="501"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8"/>
            <p:cNvSpPr/>
            <p:nvPr/>
          </p:nvSpPr>
          <p:spPr>
            <a:xfrm>
              <a:off x="640461" y="2573875"/>
              <a:ext cx="68002" cy="41194"/>
            </a:xfrm>
            <a:custGeom>
              <a:rect b="b" l="l" r="r" t="t"/>
              <a:pathLst>
                <a:path extrusionOk="0" h="441" w="728">
                  <a:moveTo>
                    <a:pt x="185" y="0"/>
                  </a:moveTo>
                  <a:cubicBezTo>
                    <a:pt x="143" y="0"/>
                    <a:pt x="98" y="5"/>
                    <a:pt x="51" y="15"/>
                  </a:cubicBezTo>
                  <a:cubicBezTo>
                    <a:pt x="25" y="15"/>
                    <a:pt x="0" y="40"/>
                    <a:pt x="0" y="65"/>
                  </a:cubicBezTo>
                  <a:cubicBezTo>
                    <a:pt x="25" y="90"/>
                    <a:pt x="51" y="115"/>
                    <a:pt x="76" y="115"/>
                  </a:cubicBezTo>
                  <a:cubicBezTo>
                    <a:pt x="123" y="103"/>
                    <a:pt x="166" y="98"/>
                    <a:pt x="207" y="98"/>
                  </a:cubicBezTo>
                  <a:cubicBezTo>
                    <a:pt x="510" y="98"/>
                    <a:pt x="627" y="391"/>
                    <a:pt x="627" y="391"/>
                  </a:cubicBezTo>
                  <a:cubicBezTo>
                    <a:pt x="627" y="416"/>
                    <a:pt x="652" y="441"/>
                    <a:pt x="677" y="441"/>
                  </a:cubicBezTo>
                  <a:cubicBezTo>
                    <a:pt x="702" y="416"/>
                    <a:pt x="727" y="391"/>
                    <a:pt x="727" y="366"/>
                  </a:cubicBezTo>
                  <a:cubicBezTo>
                    <a:pt x="705" y="366"/>
                    <a:pt x="56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8"/>
            <p:cNvSpPr/>
            <p:nvPr/>
          </p:nvSpPr>
          <p:spPr>
            <a:xfrm>
              <a:off x="481289" y="2811698"/>
              <a:ext cx="571296" cy="585307"/>
            </a:xfrm>
            <a:custGeom>
              <a:rect b="b" l="l" r="r" t="t"/>
              <a:pathLst>
                <a:path extrusionOk="0" h="6266" w="6116">
                  <a:moveTo>
                    <a:pt x="2657" y="0"/>
                  </a:moveTo>
                  <a:cubicBezTo>
                    <a:pt x="2657" y="0"/>
                    <a:pt x="476" y="652"/>
                    <a:pt x="0" y="1805"/>
                  </a:cubicBezTo>
                  <a:lnTo>
                    <a:pt x="902" y="6266"/>
                  </a:lnTo>
                  <a:lnTo>
                    <a:pt x="5514" y="6266"/>
                  </a:lnTo>
                  <a:lnTo>
                    <a:pt x="6115" y="1404"/>
                  </a:lnTo>
                  <a:cubicBezTo>
                    <a:pt x="6115" y="1404"/>
                    <a:pt x="5063" y="201"/>
                    <a:pt x="34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8"/>
            <p:cNvSpPr/>
            <p:nvPr/>
          </p:nvSpPr>
          <p:spPr>
            <a:xfrm>
              <a:off x="216750" y="2823374"/>
              <a:ext cx="479941" cy="660315"/>
            </a:xfrm>
            <a:custGeom>
              <a:rect b="b" l="l" r="r" t="t"/>
              <a:pathLst>
                <a:path extrusionOk="0" h="7069" w="5138">
                  <a:moveTo>
                    <a:pt x="5138" y="0"/>
                  </a:moveTo>
                  <a:cubicBezTo>
                    <a:pt x="5138" y="0"/>
                    <a:pt x="3559" y="176"/>
                    <a:pt x="551" y="3735"/>
                  </a:cubicBezTo>
                  <a:cubicBezTo>
                    <a:pt x="551" y="3735"/>
                    <a:pt x="0" y="4236"/>
                    <a:pt x="551" y="4737"/>
                  </a:cubicBezTo>
                  <a:cubicBezTo>
                    <a:pt x="1128" y="5264"/>
                    <a:pt x="3534" y="7068"/>
                    <a:pt x="3534" y="7068"/>
                  </a:cubicBezTo>
                  <a:lnTo>
                    <a:pt x="3960" y="6442"/>
                  </a:lnTo>
                  <a:lnTo>
                    <a:pt x="1855" y="4311"/>
                  </a:lnTo>
                  <a:lnTo>
                    <a:pt x="3609" y="3058"/>
                  </a:lnTo>
                  <a:lnTo>
                    <a:pt x="513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8"/>
            <p:cNvSpPr/>
            <p:nvPr/>
          </p:nvSpPr>
          <p:spPr>
            <a:xfrm>
              <a:off x="851196" y="2823374"/>
              <a:ext cx="482276" cy="660315"/>
            </a:xfrm>
            <a:custGeom>
              <a:rect b="b" l="l" r="r" t="t"/>
              <a:pathLst>
                <a:path extrusionOk="0" h="7069" w="5163">
                  <a:moveTo>
                    <a:pt x="0" y="0"/>
                  </a:moveTo>
                  <a:lnTo>
                    <a:pt x="1529" y="3058"/>
                  </a:lnTo>
                  <a:lnTo>
                    <a:pt x="3308" y="4311"/>
                  </a:lnTo>
                  <a:lnTo>
                    <a:pt x="1203" y="6442"/>
                  </a:lnTo>
                  <a:lnTo>
                    <a:pt x="1604" y="7068"/>
                  </a:lnTo>
                  <a:cubicBezTo>
                    <a:pt x="1604" y="7068"/>
                    <a:pt x="4010" y="5264"/>
                    <a:pt x="4587" y="4737"/>
                  </a:cubicBezTo>
                  <a:cubicBezTo>
                    <a:pt x="5163" y="4236"/>
                    <a:pt x="4587" y="3735"/>
                    <a:pt x="4587" y="3735"/>
                  </a:cubicBezTo>
                  <a:cubicBezTo>
                    <a:pt x="1579" y="176"/>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8"/>
            <p:cNvSpPr/>
            <p:nvPr/>
          </p:nvSpPr>
          <p:spPr>
            <a:xfrm>
              <a:off x="684924" y="2764806"/>
              <a:ext cx="180375" cy="58661"/>
            </a:xfrm>
            <a:custGeom>
              <a:rect b="b" l="l" r="r" t="t"/>
              <a:pathLst>
                <a:path extrusionOk="0" h="628" w="1931">
                  <a:moveTo>
                    <a:pt x="201" y="1"/>
                  </a:moveTo>
                  <a:cubicBezTo>
                    <a:pt x="76" y="1"/>
                    <a:pt x="1" y="101"/>
                    <a:pt x="26" y="226"/>
                  </a:cubicBezTo>
                  <a:lnTo>
                    <a:pt x="126" y="627"/>
                  </a:lnTo>
                  <a:lnTo>
                    <a:pt x="1780" y="627"/>
                  </a:lnTo>
                  <a:lnTo>
                    <a:pt x="1905" y="302"/>
                  </a:lnTo>
                  <a:cubicBezTo>
                    <a:pt x="1930" y="176"/>
                    <a:pt x="1855" y="76"/>
                    <a:pt x="1730" y="76"/>
                  </a:cubicBezTo>
                  <a:lnTo>
                    <a:pt x="2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8"/>
            <p:cNvSpPr/>
            <p:nvPr/>
          </p:nvSpPr>
          <p:spPr>
            <a:xfrm>
              <a:off x="689595" y="2816368"/>
              <a:ext cx="168698" cy="316099"/>
            </a:xfrm>
            <a:custGeom>
              <a:rect b="b" l="l" r="r" t="t"/>
              <a:pathLst>
                <a:path extrusionOk="0" h="3384" w="1806">
                  <a:moveTo>
                    <a:pt x="51" y="0"/>
                  </a:moveTo>
                  <a:cubicBezTo>
                    <a:pt x="26" y="25"/>
                    <a:pt x="1" y="50"/>
                    <a:pt x="26" y="75"/>
                  </a:cubicBezTo>
                  <a:lnTo>
                    <a:pt x="878" y="3334"/>
                  </a:lnTo>
                  <a:cubicBezTo>
                    <a:pt x="903" y="3359"/>
                    <a:pt x="928" y="3384"/>
                    <a:pt x="953" y="3384"/>
                  </a:cubicBezTo>
                  <a:cubicBezTo>
                    <a:pt x="978" y="3384"/>
                    <a:pt x="1003" y="3359"/>
                    <a:pt x="1003" y="3334"/>
                  </a:cubicBezTo>
                  <a:lnTo>
                    <a:pt x="1805" y="75"/>
                  </a:lnTo>
                  <a:cubicBezTo>
                    <a:pt x="1805" y="50"/>
                    <a:pt x="1780" y="0"/>
                    <a:pt x="1755" y="0"/>
                  </a:cubicBezTo>
                  <a:cubicBezTo>
                    <a:pt x="1730" y="0"/>
                    <a:pt x="1680" y="25"/>
                    <a:pt x="1680" y="50"/>
                  </a:cubicBezTo>
                  <a:lnTo>
                    <a:pt x="953" y="3058"/>
                  </a:lnTo>
                  <a:lnTo>
                    <a:pt x="151" y="50"/>
                  </a:lnTo>
                  <a:cubicBezTo>
                    <a:pt x="126" y="25"/>
                    <a:pt x="101" y="0"/>
                    <a:pt x="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8"/>
            <p:cNvSpPr/>
            <p:nvPr/>
          </p:nvSpPr>
          <p:spPr>
            <a:xfrm>
              <a:off x="731723" y="3111358"/>
              <a:ext cx="82107" cy="161599"/>
            </a:xfrm>
            <a:custGeom>
              <a:rect b="b" l="l" r="r" t="t"/>
              <a:pathLst>
                <a:path extrusionOk="0" h="1730" w="879">
                  <a:moveTo>
                    <a:pt x="1" y="0"/>
                  </a:moveTo>
                  <a:lnTo>
                    <a:pt x="1" y="1729"/>
                  </a:lnTo>
                  <a:lnTo>
                    <a:pt x="878" y="1729"/>
                  </a:lnTo>
                  <a:lnTo>
                    <a:pt x="8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8"/>
            <p:cNvSpPr/>
            <p:nvPr/>
          </p:nvSpPr>
          <p:spPr>
            <a:xfrm>
              <a:off x="738822" y="3125370"/>
              <a:ext cx="67909" cy="58661"/>
            </a:xfrm>
            <a:custGeom>
              <a:rect b="b" l="l" r="r" t="t"/>
              <a:pathLst>
                <a:path extrusionOk="0" h="628" w="727">
                  <a:moveTo>
                    <a:pt x="0" y="0"/>
                  </a:moveTo>
                  <a:lnTo>
                    <a:pt x="0" y="627"/>
                  </a:lnTo>
                  <a:lnTo>
                    <a:pt x="727" y="627"/>
                  </a:lnTo>
                  <a:lnTo>
                    <a:pt x="72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8"/>
            <p:cNvSpPr/>
            <p:nvPr/>
          </p:nvSpPr>
          <p:spPr>
            <a:xfrm>
              <a:off x="741158" y="3195614"/>
              <a:ext cx="63239" cy="2429"/>
            </a:xfrm>
            <a:custGeom>
              <a:rect b="b" l="l" r="r" t="t"/>
              <a:pathLst>
                <a:path extrusionOk="0" h="26" w="677">
                  <a:moveTo>
                    <a:pt x="0" y="0"/>
                  </a:moveTo>
                  <a:lnTo>
                    <a:pt x="0" y="25"/>
                  </a:lnTo>
                  <a:lnTo>
                    <a:pt x="677" y="25"/>
                  </a:lnTo>
                  <a:lnTo>
                    <a:pt x="67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8"/>
            <p:cNvSpPr/>
            <p:nvPr/>
          </p:nvSpPr>
          <p:spPr>
            <a:xfrm>
              <a:off x="450837" y="3439042"/>
              <a:ext cx="126477" cy="133576"/>
            </a:xfrm>
            <a:custGeom>
              <a:rect b="b" l="l" r="r" t="t"/>
              <a:pathLst>
                <a:path extrusionOk="0" h="1430" w="1354">
                  <a:moveTo>
                    <a:pt x="1354" y="1"/>
                  </a:moveTo>
                  <a:lnTo>
                    <a:pt x="552" y="1079"/>
                  </a:lnTo>
                  <a:lnTo>
                    <a:pt x="50" y="1028"/>
                  </a:lnTo>
                  <a:cubicBezTo>
                    <a:pt x="25" y="1028"/>
                    <a:pt x="0" y="1104"/>
                    <a:pt x="25" y="1104"/>
                  </a:cubicBezTo>
                  <a:lnTo>
                    <a:pt x="602" y="1429"/>
                  </a:lnTo>
                  <a:lnTo>
                    <a:pt x="1354" y="1"/>
                  </a:ln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8"/>
            <p:cNvSpPr/>
            <p:nvPr/>
          </p:nvSpPr>
          <p:spPr>
            <a:xfrm>
              <a:off x="970574" y="3443805"/>
              <a:ext cx="112466" cy="142824"/>
            </a:xfrm>
            <a:custGeom>
              <a:rect b="b" l="l" r="r" t="t"/>
              <a:pathLst>
                <a:path extrusionOk="0" h="1529" w="1204">
                  <a:moveTo>
                    <a:pt x="0" y="0"/>
                  </a:moveTo>
                  <a:lnTo>
                    <a:pt x="552" y="1529"/>
                  </a:lnTo>
                  <a:lnTo>
                    <a:pt x="1153" y="1278"/>
                  </a:lnTo>
                  <a:cubicBezTo>
                    <a:pt x="1203" y="1253"/>
                    <a:pt x="1178" y="1203"/>
                    <a:pt x="1153" y="1203"/>
                  </a:cubicBezTo>
                  <a:lnTo>
                    <a:pt x="652" y="1178"/>
                  </a:lnTo>
                  <a:lnTo>
                    <a:pt x="0" y="0"/>
                  </a:ln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8"/>
            <p:cNvSpPr/>
            <p:nvPr/>
          </p:nvSpPr>
          <p:spPr>
            <a:xfrm>
              <a:off x="408709" y="3396914"/>
              <a:ext cx="739901" cy="1507824"/>
            </a:xfrm>
            <a:custGeom>
              <a:rect b="b" l="l" r="r" t="t"/>
              <a:pathLst>
                <a:path extrusionOk="0" h="16142" w="7921">
                  <a:moveTo>
                    <a:pt x="1955" y="1"/>
                  </a:moveTo>
                  <a:cubicBezTo>
                    <a:pt x="1955" y="1"/>
                    <a:pt x="652" y="1555"/>
                    <a:pt x="652" y="5038"/>
                  </a:cubicBezTo>
                  <a:cubicBezTo>
                    <a:pt x="652" y="8497"/>
                    <a:pt x="0" y="16141"/>
                    <a:pt x="0" y="16141"/>
                  </a:cubicBezTo>
                  <a:lnTo>
                    <a:pt x="3058" y="16141"/>
                  </a:lnTo>
                  <a:lnTo>
                    <a:pt x="3960" y="3660"/>
                  </a:lnTo>
                  <a:lnTo>
                    <a:pt x="5063" y="16141"/>
                  </a:lnTo>
                  <a:lnTo>
                    <a:pt x="7920" y="16141"/>
                  </a:lnTo>
                  <a:cubicBezTo>
                    <a:pt x="7920" y="16141"/>
                    <a:pt x="7268" y="8497"/>
                    <a:pt x="7268" y="5038"/>
                  </a:cubicBezTo>
                  <a:cubicBezTo>
                    <a:pt x="7268" y="1555"/>
                    <a:pt x="5965" y="1"/>
                    <a:pt x="59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8"/>
            <p:cNvSpPr/>
            <p:nvPr/>
          </p:nvSpPr>
          <p:spPr>
            <a:xfrm>
              <a:off x="563210" y="3396914"/>
              <a:ext cx="437906" cy="51656"/>
            </a:xfrm>
            <a:custGeom>
              <a:rect b="b" l="l" r="r" t="t"/>
              <a:pathLst>
                <a:path extrusionOk="0" h="553" w="4688">
                  <a:moveTo>
                    <a:pt x="25" y="1"/>
                  </a:moveTo>
                  <a:lnTo>
                    <a:pt x="0" y="552"/>
                  </a:lnTo>
                  <a:lnTo>
                    <a:pt x="4687" y="552"/>
                  </a:lnTo>
                  <a:lnTo>
                    <a:pt x="463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84" name="Google Shape;684;p8"/>
          <p:cNvCxnSpPr/>
          <p:nvPr/>
        </p:nvCxnSpPr>
        <p:spPr>
          <a:xfrm>
            <a:off x="1008900" y="4610025"/>
            <a:ext cx="2136600" cy="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9"/>
          <p:cNvSpPr/>
          <p:nvPr/>
        </p:nvSpPr>
        <p:spPr>
          <a:xfrm flipH="1" rot="2700000">
            <a:off x="6076973" y="2247475"/>
            <a:ext cx="4089444" cy="5056609"/>
          </a:xfrm>
          <a:custGeom>
            <a:rect b="b" l="l" r="r" t="t"/>
            <a:pathLst>
              <a:path extrusionOk="0" h="48497" w="36893">
                <a:moveTo>
                  <a:pt x="15364" y="0"/>
                </a:moveTo>
                <a:lnTo>
                  <a:pt x="0" y="48497"/>
                </a:lnTo>
                <a:lnTo>
                  <a:pt x="36893" y="48497"/>
                </a:lnTo>
                <a:lnTo>
                  <a:pt x="23509" y="0"/>
                </a:lnTo>
                <a:close/>
              </a:path>
            </a:pathLst>
          </a:custGeom>
          <a:solidFill>
            <a:srgbClr val="FFFFFF">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9"/>
          <p:cNvSpPr txBox="1"/>
          <p:nvPr>
            <p:ph type="title"/>
          </p:nvPr>
        </p:nvSpPr>
        <p:spPr>
          <a:xfrm>
            <a:off x="311573" y="1056356"/>
            <a:ext cx="4878517" cy="1322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pt-BR" sz="3600">
                <a:solidFill>
                  <a:schemeClr val="dk1"/>
                </a:solidFill>
              </a:rPr>
              <a:t>AUTENTIFICAÇÃO  </a:t>
            </a:r>
            <a:br>
              <a:rPr lang="pt-BR" sz="3600"/>
            </a:br>
            <a:r>
              <a:rPr lang="pt-BR" sz="3600"/>
              <a:t>DOIS FATORES </a:t>
            </a:r>
            <a:endParaRPr/>
          </a:p>
        </p:txBody>
      </p:sp>
      <p:sp>
        <p:nvSpPr>
          <p:cNvPr id="691" name="Google Shape;691;p9"/>
          <p:cNvSpPr txBox="1"/>
          <p:nvPr>
            <p:ph idx="1" type="subTitle"/>
          </p:nvPr>
        </p:nvSpPr>
        <p:spPr>
          <a:xfrm>
            <a:off x="384280" y="2485398"/>
            <a:ext cx="3917733" cy="2090704"/>
          </a:xfrm>
          <a:prstGeom prst="rect">
            <a:avLst/>
          </a:prstGeom>
          <a:noFill/>
          <a:ln>
            <a:noFill/>
          </a:ln>
        </p:spPr>
        <p:txBody>
          <a:bodyPr anchorCtr="0" anchor="ctr" bIns="91425" lIns="91425" spcFirstLastPara="1" rIns="91425" wrap="square" tIns="91425">
            <a:noAutofit/>
          </a:bodyPr>
          <a:lstStyle/>
          <a:p>
            <a:pPr indent="-285750" lvl="0" marL="285750" rtl="0" algn="l">
              <a:lnSpc>
                <a:spcPct val="100000"/>
              </a:lnSpc>
              <a:spcBef>
                <a:spcPts val="0"/>
              </a:spcBef>
              <a:spcAft>
                <a:spcPts val="0"/>
              </a:spcAft>
              <a:buSzPts val="1400"/>
              <a:buFont typeface="Arial"/>
              <a:buChar char="•"/>
            </a:pPr>
            <a:r>
              <a:rPr lang="pt-BR"/>
              <a:t>O uso da autenticação de dois fatores sempre que possível. Esse método adiciona uma camada extra de segurança exigindo uma segunda forma de verificação, além da senha, como um código enviado por mensagem de texto ou gerado por um aplicativo de autenticação</a:t>
            </a:r>
            <a:r>
              <a:rPr lang="pt-BR" sz="1800"/>
              <a:t>.</a:t>
            </a:r>
            <a:endParaRPr sz="1800"/>
          </a:p>
        </p:txBody>
      </p:sp>
      <p:grpSp>
        <p:nvGrpSpPr>
          <p:cNvPr id="692" name="Google Shape;692;p9"/>
          <p:cNvGrpSpPr/>
          <p:nvPr/>
        </p:nvGrpSpPr>
        <p:grpSpPr>
          <a:xfrm>
            <a:off x="4837818" y="1424880"/>
            <a:ext cx="1738138" cy="2384737"/>
            <a:chOff x="5272325" y="1333824"/>
            <a:chExt cx="1804546" cy="2475849"/>
          </a:xfrm>
        </p:grpSpPr>
        <p:sp>
          <p:nvSpPr>
            <p:cNvPr id="693" name="Google Shape;693;p9"/>
            <p:cNvSpPr/>
            <p:nvPr/>
          </p:nvSpPr>
          <p:spPr>
            <a:xfrm>
              <a:off x="5649987" y="2607038"/>
              <a:ext cx="1388999" cy="292477"/>
            </a:xfrm>
            <a:custGeom>
              <a:rect b="b" l="l" r="r" t="t"/>
              <a:pathLst>
                <a:path extrusionOk="0" h="4639" w="22031">
                  <a:moveTo>
                    <a:pt x="1103" y="1"/>
                  </a:moveTo>
                  <a:cubicBezTo>
                    <a:pt x="552" y="1"/>
                    <a:pt x="100" y="427"/>
                    <a:pt x="75" y="978"/>
                  </a:cubicBezTo>
                  <a:lnTo>
                    <a:pt x="25" y="2833"/>
                  </a:lnTo>
                  <a:cubicBezTo>
                    <a:pt x="0" y="3384"/>
                    <a:pt x="426" y="3835"/>
                    <a:pt x="978" y="3860"/>
                  </a:cubicBezTo>
                  <a:lnTo>
                    <a:pt x="20978" y="4637"/>
                  </a:lnTo>
                  <a:cubicBezTo>
                    <a:pt x="20992" y="4638"/>
                    <a:pt x="21007" y="4638"/>
                    <a:pt x="21022" y="4638"/>
                  </a:cubicBezTo>
                  <a:cubicBezTo>
                    <a:pt x="21554" y="4638"/>
                    <a:pt x="22005" y="4197"/>
                    <a:pt x="22005" y="3685"/>
                  </a:cubicBezTo>
                  <a:lnTo>
                    <a:pt x="22005" y="3610"/>
                  </a:lnTo>
                  <a:cubicBezTo>
                    <a:pt x="22030" y="3058"/>
                    <a:pt x="21604" y="2607"/>
                    <a:pt x="21053" y="2582"/>
                  </a:cubicBezTo>
                  <a:lnTo>
                    <a:pt x="9900" y="2256"/>
                  </a:lnTo>
                  <a:cubicBezTo>
                    <a:pt x="9349" y="2231"/>
                    <a:pt x="8922" y="1780"/>
                    <a:pt x="8948" y="1229"/>
                  </a:cubicBezTo>
                  <a:cubicBezTo>
                    <a:pt x="8948" y="678"/>
                    <a:pt x="8521" y="226"/>
                    <a:pt x="7970" y="226"/>
                  </a:cubicBezTo>
                  <a:lnTo>
                    <a:pt x="110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9"/>
            <p:cNvSpPr/>
            <p:nvPr/>
          </p:nvSpPr>
          <p:spPr>
            <a:xfrm>
              <a:off x="5272325" y="1333824"/>
              <a:ext cx="1804546" cy="1843698"/>
            </a:xfrm>
            <a:custGeom>
              <a:rect b="b" l="l" r="r" t="t"/>
              <a:pathLst>
                <a:path extrusionOk="0" h="29243" w="28622">
                  <a:moveTo>
                    <a:pt x="12907" y="220"/>
                  </a:moveTo>
                  <a:lnTo>
                    <a:pt x="28396" y="17914"/>
                  </a:lnTo>
                  <a:lnTo>
                    <a:pt x="15715" y="29017"/>
                  </a:lnTo>
                  <a:lnTo>
                    <a:pt x="226" y="11323"/>
                  </a:lnTo>
                  <a:lnTo>
                    <a:pt x="12907" y="220"/>
                  </a:lnTo>
                  <a:close/>
                  <a:moveTo>
                    <a:pt x="12920" y="0"/>
                  </a:moveTo>
                  <a:cubicBezTo>
                    <a:pt x="12895" y="0"/>
                    <a:pt x="12870" y="7"/>
                    <a:pt x="12857" y="19"/>
                  </a:cubicBezTo>
                  <a:lnTo>
                    <a:pt x="25" y="11247"/>
                  </a:lnTo>
                  <a:cubicBezTo>
                    <a:pt x="0" y="11272"/>
                    <a:pt x="0" y="11298"/>
                    <a:pt x="0" y="11323"/>
                  </a:cubicBezTo>
                  <a:cubicBezTo>
                    <a:pt x="0" y="11348"/>
                    <a:pt x="0" y="11373"/>
                    <a:pt x="25" y="11373"/>
                  </a:cubicBezTo>
                  <a:lnTo>
                    <a:pt x="15614" y="29217"/>
                  </a:lnTo>
                  <a:cubicBezTo>
                    <a:pt x="15639" y="29217"/>
                    <a:pt x="15664" y="29242"/>
                    <a:pt x="15689" y="29242"/>
                  </a:cubicBezTo>
                  <a:cubicBezTo>
                    <a:pt x="15715" y="29242"/>
                    <a:pt x="15740" y="29242"/>
                    <a:pt x="15765" y="29217"/>
                  </a:cubicBezTo>
                  <a:lnTo>
                    <a:pt x="28572" y="17989"/>
                  </a:lnTo>
                  <a:cubicBezTo>
                    <a:pt x="28622" y="17964"/>
                    <a:pt x="28622" y="17889"/>
                    <a:pt x="28597" y="17864"/>
                  </a:cubicBezTo>
                  <a:lnTo>
                    <a:pt x="12983" y="19"/>
                  </a:lnTo>
                  <a:cubicBezTo>
                    <a:pt x="12970" y="7"/>
                    <a:pt x="12945" y="0"/>
                    <a:pt x="129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9"/>
            <p:cNvSpPr/>
            <p:nvPr/>
          </p:nvSpPr>
          <p:spPr>
            <a:xfrm>
              <a:off x="6533301" y="2409505"/>
              <a:ext cx="448835" cy="470965"/>
            </a:xfrm>
            <a:custGeom>
              <a:rect b="b" l="l" r="r" t="t"/>
              <a:pathLst>
                <a:path extrusionOk="0" h="7470" w="7119">
                  <a:moveTo>
                    <a:pt x="2281" y="1"/>
                  </a:moveTo>
                  <a:lnTo>
                    <a:pt x="0" y="2006"/>
                  </a:lnTo>
                  <a:lnTo>
                    <a:pt x="4762" y="7470"/>
                  </a:lnTo>
                  <a:lnTo>
                    <a:pt x="4687" y="4763"/>
                  </a:lnTo>
                  <a:lnTo>
                    <a:pt x="4687" y="4763"/>
                  </a:lnTo>
                  <a:lnTo>
                    <a:pt x="7118" y="5515"/>
                  </a:lnTo>
                  <a:lnTo>
                    <a:pt x="22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9"/>
            <p:cNvSpPr/>
            <p:nvPr/>
          </p:nvSpPr>
          <p:spPr>
            <a:xfrm>
              <a:off x="5561467" y="1628894"/>
              <a:ext cx="616352" cy="549963"/>
            </a:xfrm>
            <a:custGeom>
              <a:rect b="b" l="l" r="r" t="t"/>
              <a:pathLst>
                <a:path extrusionOk="0" h="8723" w="9776">
                  <a:moveTo>
                    <a:pt x="9199" y="1"/>
                  </a:moveTo>
                  <a:lnTo>
                    <a:pt x="1" y="8046"/>
                  </a:lnTo>
                  <a:lnTo>
                    <a:pt x="577" y="8723"/>
                  </a:lnTo>
                  <a:lnTo>
                    <a:pt x="9775" y="653"/>
                  </a:lnTo>
                  <a:lnTo>
                    <a:pt x="919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9"/>
            <p:cNvSpPr/>
            <p:nvPr/>
          </p:nvSpPr>
          <p:spPr>
            <a:xfrm>
              <a:off x="5741597" y="1813817"/>
              <a:ext cx="613200" cy="538867"/>
            </a:xfrm>
            <a:custGeom>
              <a:rect b="b" l="l" r="r" t="t"/>
              <a:pathLst>
                <a:path extrusionOk="0" h="8547" w="9726">
                  <a:moveTo>
                    <a:pt x="9625" y="0"/>
                  </a:moveTo>
                  <a:lnTo>
                    <a:pt x="1" y="8396"/>
                  </a:lnTo>
                  <a:lnTo>
                    <a:pt x="126" y="8547"/>
                  </a:lnTo>
                  <a:lnTo>
                    <a:pt x="9725" y="126"/>
                  </a:lnTo>
                  <a:lnTo>
                    <a:pt x="962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9"/>
            <p:cNvSpPr/>
            <p:nvPr/>
          </p:nvSpPr>
          <p:spPr>
            <a:xfrm>
              <a:off x="5781129" y="1858077"/>
              <a:ext cx="613137" cy="538867"/>
            </a:xfrm>
            <a:custGeom>
              <a:rect b="b" l="l" r="r" t="t"/>
              <a:pathLst>
                <a:path extrusionOk="0" h="8547" w="9725">
                  <a:moveTo>
                    <a:pt x="9624" y="0"/>
                  </a:moveTo>
                  <a:lnTo>
                    <a:pt x="0" y="8421"/>
                  </a:lnTo>
                  <a:lnTo>
                    <a:pt x="126" y="8546"/>
                  </a:lnTo>
                  <a:lnTo>
                    <a:pt x="9725" y="150"/>
                  </a:lnTo>
                  <a:lnTo>
                    <a:pt x="962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9"/>
            <p:cNvSpPr/>
            <p:nvPr/>
          </p:nvSpPr>
          <p:spPr>
            <a:xfrm>
              <a:off x="5820598" y="1903851"/>
              <a:ext cx="613200" cy="538930"/>
            </a:xfrm>
            <a:custGeom>
              <a:rect b="b" l="l" r="r" t="t"/>
              <a:pathLst>
                <a:path extrusionOk="0" h="8548" w="9726">
                  <a:moveTo>
                    <a:pt x="9600" y="1"/>
                  </a:moveTo>
                  <a:lnTo>
                    <a:pt x="1" y="8397"/>
                  </a:lnTo>
                  <a:lnTo>
                    <a:pt x="126" y="8547"/>
                  </a:lnTo>
                  <a:lnTo>
                    <a:pt x="9725" y="126"/>
                  </a:lnTo>
                  <a:lnTo>
                    <a:pt x="96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9"/>
            <p:cNvSpPr/>
            <p:nvPr/>
          </p:nvSpPr>
          <p:spPr>
            <a:xfrm>
              <a:off x="5860129" y="1948111"/>
              <a:ext cx="613137" cy="538930"/>
            </a:xfrm>
            <a:custGeom>
              <a:rect b="b" l="l" r="r" t="t"/>
              <a:pathLst>
                <a:path extrusionOk="0" h="8548" w="9725">
                  <a:moveTo>
                    <a:pt x="9600" y="1"/>
                  </a:moveTo>
                  <a:lnTo>
                    <a:pt x="0" y="8422"/>
                  </a:lnTo>
                  <a:lnTo>
                    <a:pt x="126" y="8547"/>
                  </a:lnTo>
                  <a:lnTo>
                    <a:pt x="9725" y="151"/>
                  </a:lnTo>
                  <a:lnTo>
                    <a:pt x="96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9"/>
            <p:cNvSpPr/>
            <p:nvPr/>
          </p:nvSpPr>
          <p:spPr>
            <a:xfrm>
              <a:off x="5899661" y="1993948"/>
              <a:ext cx="613137" cy="538867"/>
            </a:xfrm>
            <a:custGeom>
              <a:rect b="b" l="l" r="r" t="t"/>
              <a:pathLst>
                <a:path extrusionOk="0" h="8547" w="9725">
                  <a:moveTo>
                    <a:pt x="9599" y="0"/>
                  </a:moveTo>
                  <a:lnTo>
                    <a:pt x="0" y="8396"/>
                  </a:lnTo>
                  <a:lnTo>
                    <a:pt x="125" y="8547"/>
                  </a:lnTo>
                  <a:lnTo>
                    <a:pt x="9724" y="126"/>
                  </a:lnTo>
                  <a:lnTo>
                    <a:pt x="959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9"/>
            <p:cNvSpPr/>
            <p:nvPr/>
          </p:nvSpPr>
          <p:spPr>
            <a:xfrm>
              <a:off x="5939129" y="2038209"/>
              <a:ext cx="613137" cy="538867"/>
            </a:xfrm>
            <a:custGeom>
              <a:rect b="b" l="l" r="r" t="t"/>
              <a:pathLst>
                <a:path extrusionOk="0" h="8547" w="9725">
                  <a:moveTo>
                    <a:pt x="9600" y="0"/>
                  </a:moveTo>
                  <a:lnTo>
                    <a:pt x="1" y="8421"/>
                  </a:lnTo>
                  <a:lnTo>
                    <a:pt x="126" y="8547"/>
                  </a:lnTo>
                  <a:lnTo>
                    <a:pt x="9725" y="151"/>
                  </a:lnTo>
                  <a:lnTo>
                    <a:pt x="960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9"/>
            <p:cNvSpPr/>
            <p:nvPr/>
          </p:nvSpPr>
          <p:spPr>
            <a:xfrm>
              <a:off x="5978661" y="2084045"/>
              <a:ext cx="613137" cy="538867"/>
            </a:xfrm>
            <a:custGeom>
              <a:rect b="b" l="l" r="r" t="t"/>
              <a:pathLst>
                <a:path extrusionOk="0" h="8547" w="9725">
                  <a:moveTo>
                    <a:pt x="9599" y="0"/>
                  </a:moveTo>
                  <a:lnTo>
                    <a:pt x="0" y="8396"/>
                  </a:lnTo>
                  <a:lnTo>
                    <a:pt x="126" y="8546"/>
                  </a:lnTo>
                  <a:lnTo>
                    <a:pt x="9725" y="125"/>
                  </a:lnTo>
                  <a:lnTo>
                    <a:pt x="959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9"/>
            <p:cNvSpPr/>
            <p:nvPr/>
          </p:nvSpPr>
          <p:spPr>
            <a:xfrm>
              <a:off x="6452725" y="2336683"/>
              <a:ext cx="331882" cy="295882"/>
            </a:xfrm>
            <a:custGeom>
              <a:rect b="b" l="l" r="r" t="t"/>
              <a:pathLst>
                <a:path extrusionOk="0" h="4693" w="5264">
                  <a:moveTo>
                    <a:pt x="2619" y="1"/>
                  </a:moveTo>
                  <a:cubicBezTo>
                    <a:pt x="2072" y="1"/>
                    <a:pt x="1523" y="191"/>
                    <a:pt x="1078" y="580"/>
                  </a:cubicBezTo>
                  <a:cubicBezTo>
                    <a:pt x="100" y="1432"/>
                    <a:pt x="0" y="2910"/>
                    <a:pt x="852" y="3888"/>
                  </a:cubicBezTo>
                  <a:cubicBezTo>
                    <a:pt x="1330" y="4420"/>
                    <a:pt x="1986" y="4692"/>
                    <a:pt x="2642" y="4692"/>
                  </a:cubicBezTo>
                  <a:cubicBezTo>
                    <a:pt x="3191" y="4692"/>
                    <a:pt x="3740" y="4502"/>
                    <a:pt x="4186" y="4113"/>
                  </a:cubicBezTo>
                  <a:cubicBezTo>
                    <a:pt x="5163" y="3261"/>
                    <a:pt x="5263" y="1783"/>
                    <a:pt x="4386" y="805"/>
                  </a:cubicBezTo>
                  <a:cubicBezTo>
                    <a:pt x="3922" y="273"/>
                    <a:pt x="3272" y="1"/>
                    <a:pt x="26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5638891" y="2787169"/>
              <a:ext cx="1422226" cy="1022504"/>
            </a:xfrm>
            <a:custGeom>
              <a:rect b="b" l="l" r="r" t="t"/>
              <a:pathLst>
                <a:path extrusionOk="0" h="16218" w="22558">
                  <a:moveTo>
                    <a:pt x="1429" y="1"/>
                  </a:moveTo>
                  <a:cubicBezTo>
                    <a:pt x="627" y="1"/>
                    <a:pt x="1" y="703"/>
                    <a:pt x="101" y="1480"/>
                  </a:cubicBezTo>
                  <a:lnTo>
                    <a:pt x="1855" y="14638"/>
                  </a:lnTo>
                  <a:cubicBezTo>
                    <a:pt x="1931" y="15264"/>
                    <a:pt x="2482" y="15740"/>
                    <a:pt x="3108" y="15765"/>
                  </a:cubicBezTo>
                  <a:lnTo>
                    <a:pt x="18522" y="16217"/>
                  </a:lnTo>
                  <a:cubicBezTo>
                    <a:pt x="18539" y="16217"/>
                    <a:pt x="18557" y="16218"/>
                    <a:pt x="18574" y="16218"/>
                  </a:cubicBezTo>
                  <a:cubicBezTo>
                    <a:pt x="19203" y="16218"/>
                    <a:pt x="19728" y="15774"/>
                    <a:pt x="19850" y="15164"/>
                  </a:cubicBezTo>
                  <a:lnTo>
                    <a:pt x="22407" y="2156"/>
                  </a:lnTo>
                  <a:cubicBezTo>
                    <a:pt x="22557" y="1379"/>
                    <a:pt x="21956" y="628"/>
                    <a:pt x="21154" y="602"/>
                  </a:cubicBezTo>
                  <a:lnTo>
                    <a:pt x="142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5989694" y="2973668"/>
              <a:ext cx="733242" cy="730090"/>
            </a:xfrm>
            <a:custGeom>
              <a:rect b="b" l="l" r="r" t="t"/>
              <a:pathLst>
                <a:path extrusionOk="0" h="11580" w="11630">
                  <a:moveTo>
                    <a:pt x="5819" y="0"/>
                  </a:moveTo>
                  <a:cubicBezTo>
                    <a:pt x="2657" y="0"/>
                    <a:pt x="76" y="2547"/>
                    <a:pt x="51" y="5740"/>
                  </a:cubicBezTo>
                  <a:cubicBezTo>
                    <a:pt x="1" y="8923"/>
                    <a:pt x="2582" y="11529"/>
                    <a:pt x="5765" y="11579"/>
                  </a:cubicBezTo>
                  <a:cubicBezTo>
                    <a:pt x="5781" y="11580"/>
                    <a:pt x="5796" y="11580"/>
                    <a:pt x="5811" y="11580"/>
                  </a:cubicBezTo>
                  <a:cubicBezTo>
                    <a:pt x="8998" y="11580"/>
                    <a:pt x="11580" y="9008"/>
                    <a:pt x="11605" y="5840"/>
                  </a:cubicBezTo>
                  <a:cubicBezTo>
                    <a:pt x="11630" y="2657"/>
                    <a:pt x="9073" y="25"/>
                    <a:pt x="5865" y="0"/>
                  </a:cubicBezTo>
                  <a:cubicBezTo>
                    <a:pt x="5850" y="0"/>
                    <a:pt x="5834" y="0"/>
                    <a:pt x="58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9"/>
            <p:cNvSpPr/>
            <p:nvPr/>
          </p:nvSpPr>
          <p:spPr>
            <a:xfrm>
              <a:off x="6026074" y="2997312"/>
              <a:ext cx="673158" cy="671708"/>
            </a:xfrm>
            <a:custGeom>
              <a:rect b="b" l="l" r="r" t="t"/>
              <a:pathLst>
                <a:path extrusionOk="0" h="10654" w="10677">
                  <a:moveTo>
                    <a:pt x="5389" y="177"/>
                  </a:moveTo>
                  <a:cubicBezTo>
                    <a:pt x="6767" y="177"/>
                    <a:pt x="8045" y="728"/>
                    <a:pt x="8998" y="1706"/>
                  </a:cubicBezTo>
                  <a:cubicBezTo>
                    <a:pt x="9975" y="2683"/>
                    <a:pt x="10501" y="3986"/>
                    <a:pt x="10476" y="5365"/>
                  </a:cubicBezTo>
                  <a:cubicBezTo>
                    <a:pt x="10476" y="6743"/>
                    <a:pt x="9925" y="8021"/>
                    <a:pt x="8948" y="8999"/>
                  </a:cubicBezTo>
                  <a:cubicBezTo>
                    <a:pt x="7970" y="9951"/>
                    <a:pt x="6692" y="10478"/>
                    <a:pt x="5338" y="10478"/>
                  </a:cubicBezTo>
                  <a:lnTo>
                    <a:pt x="5288" y="10478"/>
                  </a:lnTo>
                  <a:cubicBezTo>
                    <a:pt x="3910" y="10453"/>
                    <a:pt x="2632" y="9901"/>
                    <a:pt x="1654" y="8924"/>
                  </a:cubicBezTo>
                  <a:cubicBezTo>
                    <a:pt x="702" y="7946"/>
                    <a:pt x="176" y="6643"/>
                    <a:pt x="176" y="5265"/>
                  </a:cubicBezTo>
                  <a:cubicBezTo>
                    <a:pt x="201" y="3911"/>
                    <a:pt x="752" y="2608"/>
                    <a:pt x="1729" y="1655"/>
                  </a:cubicBezTo>
                  <a:cubicBezTo>
                    <a:pt x="2707" y="703"/>
                    <a:pt x="3985" y="177"/>
                    <a:pt x="5338" y="177"/>
                  </a:cubicBezTo>
                  <a:close/>
                  <a:moveTo>
                    <a:pt x="5295" y="1"/>
                  </a:moveTo>
                  <a:cubicBezTo>
                    <a:pt x="3901" y="1"/>
                    <a:pt x="2585" y="549"/>
                    <a:pt x="1604" y="1530"/>
                  </a:cubicBezTo>
                  <a:cubicBezTo>
                    <a:pt x="577" y="2508"/>
                    <a:pt x="25" y="3861"/>
                    <a:pt x="0" y="5265"/>
                  </a:cubicBezTo>
                  <a:cubicBezTo>
                    <a:pt x="0" y="6693"/>
                    <a:pt x="526" y="8046"/>
                    <a:pt x="1529" y="9049"/>
                  </a:cubicBezTo>
                  <a:cubicBezTo>
                    <a:pt x="2531" y="10077"/>
                    <a:pt x="3860" y="10628"/>
                    <a:pt x="5288" y="10653"/>
                  </a:cubicBezTo>
                  <a:lnTo>
                    <a:pt x="5338" y="10653"/>
                  </a:lnTo>
                  <a:cubicBezTo>
                    <a:pt x="6742" y="10653"/>
                    <a:pt x="8070" y="10102"/>
                    <a:pt x="9073" y="9124"/>
                  </a:cubicBezTo>
                  <a:cubicBezTo>
                    <a:pt x="10075" y="8122"/>
                    <a:pt x="10652" y="6793"/>
                    <a:pt x="10652" y="5365"/>
                  </a:cubicBezTo>
                  <a:cubicBezTo>
                    <a:pt x="10677" y="3936"/>
                    <a:pt x="10125" y="2608"/>
                    <a:pt x="9123" y="1580"/>
                  </a:cubicBezTo>
                  <a:cubicBezTo>
                    <a:pt x="8145" y="578"/>
                    <a:pt x="6792" y="1"/>
                    <a:pt x="5389" y="1"/>
                  </a:cubicBezTo>
                  <a:cubicBezTo>
                    <a:pt x="5357" y="1"/>
                    <a:pt x="5326" y="1"/>
                    <a:pt x="52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9"/>
            <p:cNvSpPr/>
            <p:nvPr/>
          </p:nvSpPr>
          <p:spPr>
            <a:xfrm>
              <a:off x="6157215" y="3117420"/>
              <a:ext cx="396695" cy="428345"/>
            </a:xfrm>
            <a:custGeom>
              <a:rect b="b" l="l" r="r" t="t"/>
              <a:pathLst>
                <a:path extrusionOk="0" h="6794" w="6292">
                  <a:moveTo>
                    <a:pt x="3230" y="1"/>
                  </a:moveTo>
                  <a:cubicBezTo>
                    <a:pt x="1378" y="1"/>
                    <a:pt x="50" y="1299"/>
                    <a:pt x="25" y="3360"/>
                  </a:cubicBezTo>
                  <a:cubicBezTo>
                    <a:pt x="0" y="5440"/>
                    <a:pt x="1329" y="6793"/>
                    <a:pt x="3208" y="6793"/>
                  </a:cubicBezTo>
                  <a:cubicBezTo>
                    <a:pt x="3230" y="6793"/>
                    <a:pt x="3252" y="6794"/>
                    <a:pt x="3274" y="6794"/>
                  </a:cubicBezTo>
                  <a:cubicBezTo>
                    <a:pt x="4867" y="6794"/>
                    <a:pt x="5945" y="5898"/>
                    <a:pt x="6266" y="4613"/>
                  </a:cubicBezTo>
                  <a:lnTo>
                    <a:pt x="5088" y="4588"/>
                  </a:lnTo>
                  <a:cubicBezTo>
                    <a:pt x="4844" y="5394"/>
                    <a:pt x="4218" y="5867"/>
                    <a:pt x="3281" y="5867"/>
                  </a:cubicBezTo>
                  <a:cubicBezTo>
                    <a:pt x="3257" y="5867"/>
                    <a:pt x="3233" y="5866"/>
                    <a:pt x="3208" y="5866"/>
                  </a:cubicBezTo>
                  <a:cubicBezTo>
                    <a:pt x="2005" y="5866"/>
                    <a:pt x="1128" y="5014"/>
                    <a:pt x="1153" y="3360"/>
                  </a:cubicBezTo>
                  <a:cubicBezTo>
                    <a:pt x="1153" y="1756"/>
                    <a:pt x="2055" y="903"/>
                    <a:pt x="3258" y="903"/>
                  </a:cubicBezTo>
                  <a:cubicBezTo>
                    <a:pt x="4236" y="928"/>
                    <a:pt x="4888" y="1430"/>
                    <a:pt x="5113" y="2232"/>
                  </a:cubicBezTo>
                  <a:lnTo>
                    <a:pt x="6291" y="2232"/>
                  </a:lnTo>
                  <a:cubicBezTo>
                    <a:pt x="5965" y="853"/>
                    <a:pt x="4913" y="1"/>
                    <a:pt x="3284" y="1"/>
                  </a:cubicBezTo>
                  <a:cubicBezTo>
                    <a:pt x="3266" y="1"/>
                    <a:pt x="3248" y="1"/>
                    <a:pt x="32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9" name="Google Shape;709;p9"/>
          <p:cNvGrpSpPr/>
          <p:nvPr/>
        </p:nvGrpSpPr>
        <p:grpSpPr>
          <a:xfrm flipH="1">
            <a:off x="6173257" y="1690359"/>
            <a:ext cx="1362587" cy="2913791"/>
            <a:chOff x="1426200" y="4364675"/>
            <a:chExt cx="461800" cy="987525"/>
          </a:xfrm>
        </p:grpSpPr>
        <p:sp>
          <p:nvSpPr>
            <p:cNvPr id="710" name="Google Shape;710;p9"/>
            <p:cNvSpPr/>
            <p:nvPr/>
          </p:nvSpPr>
          <p:spPr>
            <a:xfrm>
              <a:off x="1499500" y="4364675"/>
              <a:ext cx="230625" cy="280275"/>
            </a:xfrm>
            <a:custGeom>
              <a:rect b="b" l="l" r="r" t="t"/>
              <a:pathLst>
                <a:path extrusionOk="0" h="11211" w="9225">
                  <a:moveTo>
                    <a:pt x="5651" y="0"/>
                  </a:moveTo>
                  <a:cubicBezTo>
                    <a:pt x="5123" y="0"/>
                    <a:pt x="4624" y="294"/>
                    <a:pt x="4287" y="703"/>
                  </a:cubicBezTo>
                  <a:cubicBezTo>
                    <a:pt x="3485" y="1230"/>
                    <a:pt x="3435" y="2458"/>
                    <a:pt x="3184" y="3310"/>
                  </a:cubicBezTo>
                  <a:cubicBezTo>
                    <a:pt x="2833" y="4413"/>
                    <a:pt x="1831" y="5039"/>
                    <a:pt x="1104" y="5866"/>
                  </a:cubicBezTo>
                  <a:cubicBezTo>
                    <a:pt x="327" y="6769"/>
                    <a:pt x="1" y="7997"/>
                    <a:pt x="402" y="9124"/>
                  </a:cubicBezTo>
                  <a:cubicBezTo>
                    <a:pt x="828" y="10252"/>
                    <a:pt x="1805" y="10979"/>
                    <a:pt x="2983" y="11154"/>
                  </a:cubicBezTo>
                  <a:cubicBezTo>
                    <a:pt x="3224" y="11195"/>
                    <a:pt x="3465" y="11211"/>
                    <a:pt x="3705" y="11211"/>
                  </a:cubicBezTo>
                  <a:cubicBezTo>
                    <a:pt x="4066" y="11211"/>
                    <a:pt x="4427" y="11175"/>
                    <a:pt x="4788" y="11129"/>
                  </a:cubicBezTo>
                  <a:cubicBezTo>
                    <a:pt x="5440" y="11054"/>
                    <a:pt x="6066" y="10904"/>
                    <a:pt x="6668" y="10653"/>
                  </a:cubicBezTo>
                  <a:cubicBezTo>
                    <a:pt x="7695" y="10202"/>
                    <a:pt x="8597" y="9375"/>
                    <a:pt x="8898" y="8272"/>
                  </a:cubicBezTo>
                  <a:cubicBezTo>
                    <a:pt x="9224" y="6994"/>
                    <a:pt x="8472" y="5841"/>
                    <a:pt x="8196" y="4638"/>
                  </a:cubicBezTo>
                  <a:cubicBezTo>
                    <a:pt x="7896" y="3385"/>
                    <a:pt x="8096" y="1956"/>
                    <a:pt x="7294" y="879"/>
                  </a:cubicBezTo>
                  <a:cubicBezTo>
                    <a:pt x="6918" y="377"/>
                    <a:pt x="6342" y="27"/>
                    <a:pt x="5715" y="2"/>
                  </a:cubicBezTo>
                  <a:cubicBezTo>
                    <a:pt x="5694" y="1"/>
                    <a:pt x="5672" y="0"/>
                    <a:pt x="56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9"/>
            <p:cNvSpPr/>
            <p:nvPr/>
          </p:nvSpPr>
          <p:spPr>
            <a:xfrm>
              <a:off x="1606025" y="4437375"/>
              <a:ext cx="45150" cy="90875"/>
            </a:xfrm>
            <a:custGeom>
              <a:rect b="b" l="l" r="r" t="t"/>
              <a:pathLst>
                <a:path extrusionOk="0" h="3635" w="1806">
                  <a:moveTo>
                    <a:pt x="903" y="1"/>
                  </a:moveTo>
                  <a:cubicBezTo>
                    <a:pt x="427" y="1"/>
                    <a:pt x="1" y="427"/>
                    <a:pt x="1" y="903"/>
                  </a:cubicBezTo>
                  <a:lnTo>
                    <a:pt x="1" y="2758"/>
                  </a:lnTo>
                  <a:cubicBezTo>
                    <a:pt x="1" y="3234"/>
                    <a:pt x="402" y="3635"/>
                    <a:pt x="903" y="3635"/>
                  </a:cubicBezTo>
                  <a:lnTo>
                    <a:pt x="928" y="3635"/>
                  </a:lnTo>
                  <a:cubicBezTo>
                    <a:pt x="1404" y="3635"/>
                    <a:pt x="1805" y="3234"/>
                    <a:pt x="1805" y="2758"/>
                  </a:cubicBezTo>
                  <a:lnTo>
                    <a:pt x="1805" y="903"/>
                  </a:lnTo>
                  <a:cubicBezTo>
                    <a:pt x="1805" y="427"/>
                    <a:pt x="1404" y="1"/>
                    <a:pt x="903"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9"/>
            <p:cNvSpPr/>
            <p:nvPr/>
          </p:nvSpPr>
          <p:spPr>
            <a:xfrm>
              <a:off x="1606025" y="4439900"/>
              <a:ext cx="45150" cy="54700"/>
            </a:xfrm>
            <a:custGeom>
              <a:rect b="b" l="l" r="r" t="t"/>
              <a:pathLst>
                <a:path extrusionOk="0" h="2188" w="1806">
                  <a:moveTo>
                    <a:pt x="828" y="0"/>
                  </a:moveTo>
                  <a:cubicBezTo>
                    <a:pt x="377" y="0"/>
                    <a:pt x="1" y="351"/>
                    <a:pt x="1" y="802"/>
                  </a:cubicBezTo>
                  <a:lnTo>
                    <a:pt x="1" y="1454"/>
                  </a:lnTo>
                  <a:cubicBezTo>
                    <a:pt x="388" y="1955"/>
                    <a:pt x="1170" y="2187"/>
                    <a:pt x="1667" y="2187"/>
                  </a:cubicBezTo>
                  <a:cubicBezTo>
                    <a:pt x="1716" y="2187"/>
                    <a:pt x="1762" y="2185"/>
                    <a:pt x="1805" y="2181"/>
                  </a:cubicBezTo>
                  <a:lnTo>
                    <a:pt x="1805" y="802"/>
                  </a:lnTo>
                  <a:cubicBezTo>
                    <a:pt x="1805" y="351"/>
                    <a:pt x="1454" y="0"/>
                    <a:pt x="1003" y="0"/>
                  </a:cubicBezTo>
                  <a:close/>
                </a:path>
              </a:pathLst>
            </a:custGeom>
            <a:solidFill>
              <a:srgbClr val="B777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9"/>
            <p:cNvSpPr/>
            <p:nvPr/>
          </p:nvSpPr>
          <p:spPr>
            <a:xfrm>
              <a:off x="1591000" y="4365325"/>
              <a:ext cx="101525" cy="122875"/>
            </a:xfrm>
            <a:custGeom>
              <a:rect b="b" l="l" r="r" t="t"/>
              <a:pathLst>
                <a:path extrusionOk="0" h="4915" w="4061">
                  <a:moveTo>
                    <a:pt x="1980" y="1"/>
                  </a:moveTo>
                  <a:cubicBezTo>
                    <a:pt x="1003" y="1"/>
                    <a:pt x="226" y="727"/>
                    <a:pt x="125" y="1655"/>
                  </a:cubicBezTo>
                  <a:cubicBezTo>
                    <a:pt x="0" y="2056"/>
                    <a:pt x="301" y="2958"/>
                    <a:pt x="476" y="3459"/>
                  </a:cubicBezTo>
                  <a:cubicBezTo>
                    <a:pt x="552" y="3685"/>
                    <a:pt x="677" y="3885"/>
                    <a:pt x="877" y="4036"/>
                  </a:cubicBezTo>
                  <a:cubicBezTo>
                    <a:pt x="1323" y="4393"/>
                    <a:pt x="2226" y="4914"/>
                    <a:pt x="2900" y="4914"/>
                  </a:cubicBezTo>
                  <a:cubicBezTo>
                    <a:pt x="3172" y="4914"/>
                    <a:pt x="3407" y="4829"/>
                    <a:pt x="3559" y="4612"/>
                  </a:cubicBezTo>
                  <a:cubicBezTo>
                    <a:pt x="4060" y="3910"/>
                    <a:pt x="3935" y="2707"/>
                    <a:pt x="3835" y="1855"/>
                  </a:cubicBezTo>
                  <a:cubicBezTo>
                    <a:pt x="3835" y="1655"/>
                    <a:pt x="3785" y="1454"/>
                    <a:pt x="3734" y="1279"/>
                  </a:cubicBezTo>
                  <a:cubicBezTo>
                    <a:pt x="3734" y="1254"/>
                    <a:pt x="3734" y="1254"/>
                    <a:pt x="3734" y="1254"/>
                  </a:cubicBezTo>
                  <a:cubicBezTo>
                    <a:pt x="3459" y="527"/>
                    <a:pt x="2782" y="1"/>
                    <a:pt x="1980"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9"/>
            <p:cNvSpPr/>
            <p:nvPr/>
          </p:nvSpPr>
          <p:spPr>
            <a:xfrm>
              <a:off x="1658650" y="4447575"/>
              <a:ext cx="14450" cy="3625"/>
            </a:xfrm>
            <a:custGeom>
              <a:rect b="b" l="l" r="r" t="t"/>
              <a:pathLst>
                <a:path extrusionOk="0" h="145" w="578">
                  <a:moveTo>
                    <a:pt x="552" y="0"/>
                  </a:moveTo>
                  <a:cubicBezTo>
                    <a:pt x="546" y="0"/>
                    <a:pt x="540" y="6"/>
                    <a:pt x="527" y="19"/>
                  </a:cubicBezTo>
                  <a:cubicBezTo>
                    <a:pt x="527" y="19"/>
                    <a:pt x="449" y="97"/>
                    <a:pt x="308" y="97"/>
                  </a:cubicBezTo>
                  <a:cubicBezTo>
                    <a:pt x="238" y="97"/>
                    <a:pt x="151" y="77"/>
                    <a:pt x="51" y="19"/>
                  </a:cubicBezTo>
                  <a:cubicBezTo>
                    <a:pt x="43" y="11"/>
                    <a:pt x="37" y="8"/>
                    <a:pt x="33" y="8"/>
                  </a:cubicBezTo>
                  <a:cubicBezTo>
                    <a:pt x="26" y="8"/>
                    <a:pt x="26" y="19"/>
                    <a:pt x="26" y="19"/>
                  </a:cubicBezTo>
                  <a:cubicBezTo>
                    <a:pt x="1" y="19"/>
                    <a:pt x="1" y="44"/>
                    <a:pt x="26" y="44"/>
                  </a:cubicBezTo>
                  <a:cubicBezTo>
                    <a:pt x="126" y="119"/>
                    <a:pt x="226" y="144"/>
                    <a:pt x="302" y="144"/>
                  </a:cubicBezTo>
                  <a:cubicBezTo>
                    <a:pt x="477" y="144"/>
                    <a:pt x="577" y="44"/>
                    <a:pt x="577" y="44"/>
                  </a:cubicBezTo>
                  <a:cubicBezTo>
                    <a:pt x="577" y="44"/>
                    <a:pt x="577" y="19"/>
                    <a:pt x="577" y="19"/>
                  </a:cubicBezTo>
                  <a:cubicBezTo>
                    <a:pt x="565" y="6"/>
                    <a:pt x="559" y="0"/>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9"/>
            <p:cNvSpPr/>
            <p:nvPr/>
          </p:nvSpPr>
          <p:spPr>
            <a:xfrm>
              <a:off x="1622950" y="4418800"/>
              <a:ext cx="20700" cy="7325"/>
            </a:xfrm>
            <a:custGeom>
              <a:rect b="b" l="l" r="r" t="t"/>
              <a:pathLst>
                <a:path extrusionOk="0" h="293" w="828">
                  <a:moveTo>
                    <a:pt x="450" y="0"/>
                  </a:moveTo>
                  <a:cubicBezTo>
                    <a:pt x="298" y="0"/>
                    <a:pt x="126" y="47"/>
                    <a:pt x="0" y="218"/>
                  </a:cubicBezTo>
                  <a:cubicBezTo>
                    <a:pt x="0" y="243"/>
                    <a:pt x="0" y="268"/>
                    <a:pt x="25" y="293"/>
                  </a:cubicBezTo>
                  <a:lnTo>
                    <a:pt x="50" y="293"/>
                  </a:lnTo>
                  <a:cubicBezTo>
                    <a:pt x="50" y="293"/>
                    <a:pt x="76" y="293"/>
                    <a:pt x="76" y="268"/>
                  </a:cubicBezTo>
                  <a:cubicBezTo>
                    <a:pt x="176" y="133"/>
                    <a:pt x="318" y="94"/>
                    <a:pt x="445" y="94"/>
                  </a:cubicBezTo>
                  <a:cubicBezTo>
                    <a:pt x="602" y="94"/>
                    <a:pt x="738" y="154"/>
                    <a:pt x="752" y="167"/>
                  </a:cubicBezTo>
                  <a:cubicBezTo>
                    <a:pt x="777" y="167"/>
                    <a:pt x="802" y="167"/>
                    <a:pt x="827" y="142"/>
                  </a:cubicBezTo>
                  <a:cubicBezTo>
                    <a:pt x="827" y="117"/>
                    <a:pt x="827" y="92"/>
                    <a:pt x="802" y="67"/>
                  </a:cubicBezTo>
                  <a:cubicBezTo>
                    <a:pt x="789" y="67"/>
                    <a:pt x="633" y="0"/>
                    <a:pt x="4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9"/>
            <p:cNvSpPr/>
            <p:nvPr/>
          </p:nvSpPr>
          <p:spPr>
            <a:xfrm>
              <a:off x="1677450" y="4419075"/>
              <a:ext cx="10675" cy="3925"/>
            </a:xfrm>
            <a:custGeom>
              <a:rect b="b" l="l" r="r" t="t"/>
              <a:pathLst>
                <a:path extrusionOk="0" h="157" w="427">
                  <a:moveTo>
                    <a:pt x="318" y="1"/>
                  </a:moveTo>
                  <a:cubicBezTo>
                    <a:pt x="155" y="1"/>
                    <a:pt x="26" y="56"/>
                    <a:pt x="26" y="56"/>
                  </a:cubicBezTo>
                  <a:cubicBezTo>
                    <a:pt x="1" y="81"/>
                    <a:pt x="1" y="106"/>
                    <a:pt x="1" y="131"/>
                  </a:cubicBezTo>
                  <a:cubicBezTo>
                    <a:pt x="1" y="156"/>
                    <a:pt x="51" y="156"/>
                    <a:pt x="76" y="156"/>
                  </a:cubicBezTo>
                  <a:cubicBezTo>
                    <a:pt x="76" y="156"/>
                    <a:pt x="226" y="81"/>
                    <a:pt x="427" y="81"/>
                  </a:cubicBezTo>
                  <a:cubicBezTo>
                    <a:pt x="427" y="56"/>
                    <a:pt x="402" y="31"/>
                    <a:pt x="402" y="6"/>
                  </a:cubicBezTo>
                  <a:cubicBezTo>
                    <a:pt x="373" y="2"/>
                    <a:pt x="345" y="1"/>
                    <a:pt x="3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9"/>
            <p:cNvSpPr/>
            <p:nvPr/>
          </p:nvSpPr>
          <p:spPr>
            <a:xfrm>
              <a:off x="1624200" y="4432325"/>
              <a:ext cx="30725" cy="11225"/>
            </a:xfrm>
            <a:custGeom>
              <a:rect b="b" l="l" r="r" t="t"/>
              <a:pathLst>
                <a:path extrusionOk="0" h="449" w="1229">
                  <a:moveTo>
                    <a:pt x="530" y="0"/>
                  </a:moveTo>
                  <a:cubicBezTo>
                    <a:pt x="375" y="0"/>
                    <a:pt x="197" y="41"/>
                    <a:pt x="0" y="153"/>
                  </a:cubicBezTo>
                  <a:cubicBezTo>
                    <a:pt x="0" y="153"/>
                    <a:pt x="240" y="449"/>
                    <a:pt x="698" y="449"/>
                  </a:cubicBezTo>
                  <a:cubicBezTo>
                    <a:pt x="851" y="449"/>
                    <a:pt x="1028" y="416"/>
                    <a:pt x="1229" y="328"/>
                  </a:cubicBezTo>
                  <a:cubicBezTo>
                    <a:pt x="1229" y="328"/>
                    <a:pt x="969" y="0"/>
                    <a:pt x="5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9"/>
            <p:cNvSpPr/>
            <p:nvPr/>
          </p:nvSpPr>
          <p:spPr>
            <a:xfrm>
              <a:off x="1631725" y="4432125"/>
              <a:ext cx="14425" cy="11550"/>
            </a:xfrm>
            <a:custGeom>
              <a:rect b="b" l="l" r="r" t="t"/>
              <a:pathLst>
                <a:path extrusionOk="0" h="462" w="577">
                  <a:moveTo>
                    <a:pt x="221" y="1"/>
                  </a:moveTo>
                  <a:cubicBezTo>
                    <a:pt x="181" y="1"/>
                    <a:pt x="141" y="4"/>
                    <a:pt x="100" y="10"/>
                  </a:cubicBezTo>
                  <a:cubicBezTo>
                    <a:pt x="25" y="86"/>
                    <a:pt x="0" y="161"/>
                    <a:pt x="0" y="236"/>
                  </a:cubicBezTo>
                  <a:cubicBezTo>
                    <a:pt x="0" y="286"/>
                    <a:pt x="0" y="361"/>
                    <a:pt x="50" y="386"/>
                  </a:cubicBezTo>
                  <a:cubicBezTo>
                    <a:pt x="151" y="436"/>
                    <a:pt x="301" y="461"/>
                    <a:pt x="476" y="461"/>
                  </a:cubicBezTo>
                  <a:cubicBezTo>
                    <a:pt x="527" y="411"/>
                    <a:pt x="577" y="336"/>
                    <a:pt x="577" y="236"/>
                  </a:cubicBezTo>
                  <a:cubicBezTo>
                    <a:pt x="577" y="161"/>
                    <a:pt x="552" y="111"/>
                    <a:pt x="527" y="60"/>
                  </a:cubicBezTo>
                  <a:cubicBezTo>
                    <a:pt x="435" y="24"/>
                    <a:pt x="330" y="1"/>
                    <a:pt x="2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9"/>
            <p:cNvSpPr/>
            <p:nvPr/>
          </p:nvSpPr>
          <p:spPr>
            <a:xfrm>
              <a:off x="1622950" y="4431150"/>
              <a:ext cx="33225" cy="10650"/>
            </a:xfrm>
            <a:custGeom>
              <a:rect b="b" l="l" r="r" t="t"/>
              <a:pathLst>
                <a:path extrusionOk="0" h="426" w="1329">
                  <a:moveTo>
                    <a:pt x="575" y="1"/>
                  </a:moveTo>
                  <a:cubicBezTo>
                    <a:pt x="412" y="1"/>
                    <a:pt x="227" y="47"/>
                    <a:pt x="25" y="175"/>
                  </a:cubicBezTo>
                  <a:cubicBezTo>
                    <a:pt x="0" y="175"/>
                    <a:pt x="0" y="200"/>
                    <a:pt x="0" y="225"/>
                  </a:cubicBezTo>
                  <a:cubicBezTo>
                    <a:pt x="25" y="250"/>
                    <a:pt x="50" y="250"/>
                    <a:pt x="76" y="250"/>
                  </a:cubicBezTo>
                  <a:cubicBezTo>
                    <a:pt x="263" y="132"/>
                    <a:pt x="433" y="89"/>
                    <a:pt x="582" y="89"/>
                  </a:cubicBezTo>
                  <a:cubicBezTo>
                    <a:pt x="969" y="89"/>
                    <a:pt x="1210" y="382"/>
                    <a:pt x="1228" y="400"/>
                  </a:cubicBezTo>
                  <a:cubicBezTo>
                    <a:pt x="1228" y="425"/>
                    <a:pt x="1253" y="425"/>
                    <a:pt x="1279" y="425"/>
                  </a:cubicBezTo>
                  <a:lnTo>
                    <a:pt x="1304" y="425"/>
                  </a:lnTo>
                  <a:cubicBezTo>
                    <a:pt x="1329" y="400"/>
                    <a:pt x="1329" y="375"/>
                    <a:pt x="1304" y="350"/>
                  </a:cubicBezTo>
                  <a:cubicBezTo>
                    <a:pt x="1304" y="350"/>
                    <a:pt x="1021" y="1"/>
                    <a:pt x="5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9"/>
            <p:cNvSpPr/>
            <p:nvPr/>
          </p:nvSpPr>
          <p:spPr>
            <a:xfrm>
              <a:off x="1672450" y="4431750"/>
              <a:ext cx="16925" cy="11500"/>
            </a:xfrm>
            <a:custGeom>
              <a:rect b="b" l="l" r="r" t="t"/>
              <a:pathLst>
                <a:path extrusionOk="0" h="460" w="677">
                  <a:moveTo>
                    <a:pt x="652" y="0"/>
                  </a:moveTo>
                  <a:cubicBezTo>
                    <a:pt x="451" y="0"/>
                    <a:pt x="226" y="75"/>
                    <a:pt x="0" y="301"/>
                  </a:cubicBezTo>
                  <a:cubicBezTo>
                    <a:pt x="0" y="301"/>
                    <a:pt x="218" y="459"/>
                    <a:pt x="548" y="459"/>
                  </a:cubicBezTo>
                  <a:cubicBezTo>
                    <a:pt x="589" y="459"/>
                    <a:pt x="632" y="457"/>
                    <a:pt x="677" y="451"/>
                  </a:cubicBezTo>
                  <a:cubicBezTo>
                    <a:pt x="677" y="301"/>
                    <a:pt x="677" y="151"/>
                    <a:pt x="6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9"/>
            <p:cNvSpPr/>
            <p:nvPr/>
          </p:nvSpPr>
          <p:spPr>
            <a:xfrm>
              <a:off x="1679975" y="4431750"/>
              <a:ext cx="9400" cy="11300"/>
            </a:xfrm>
            <a:custGeom>
              <a:rect b="b" l="l" r="r" t="t"/>
              <a:pathLst>
                <a:path extrusionOk="0" h="452" w="376">
                  <a:moveTo>
                    <a:pt x="351" y="0"/>
                  </a:moveTo>
                  <a:cubicBezTo>
                    <a:pt x="251" y="0"/>
                    <a:pt x="175" y="25"/>
                    <a:pt x="50" y="75"/>
                  </a:cubicBezTo>
                  <a:cubicBezTo>
                    <a:pt x="25" y="126"/>
                    <a:pt x="0" y="226"/>
                    <a:pt x="0" y="301"/>
                  </a:cubicBezTo>
                  <a:cubicBezTo>
                    <a:pt x="25" y="351"/>
                    <a:pt x="50" y="401"/>
                    <a:pt x="100" y="451"/>
                  </a:cubicBezTo>
                  <a:lnTo>
                    <a:pt x="376" y="451"/>
                  </a:lnTo>
                  <a:cubicBezTo>
                    <a:pt x="376" y="301"/>
                    <a:pt x="376" y="151"/>
                    <a:pt x="3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9"/>
            <p:cNvSpPr/>
            <p:nvPr/>
          </p:nvSpPr>
          <p:spPr>
            <a:xfrm>
              <a:off x="1671200" y="4430500"/>
              <a:ext cx="17550" cy="9875"/>
            </a:xfrm>
            <a:custGeom>
              <a:rect b="b" l="l" r="r" t="t"/>
              <a:pathLst>
                <a:path extrusionOk="0" h="395" w="702">
                  <a:moveTo>
                    <a:pt x="702" y="0"/>
                  </a:moveTo>
                  <a:cubicBezTo>
                    <a:pt x="501" y="0"/>
                    <a:pt x="251" y="75"/>
                    <a:pt x="25" y="301"/>
                  </a:cubicBezTo>
                  <a:cubicBezTo>
                    <a:pt x="0" y="326"/>
                    <a:pt x="0" y="351"/>
                    <a:pt x="25" y="376"/>
                  </a:cubicBezTo>
                  <a:cubicBezTo>
                    <a:pt x="25" y="389"/>
                    <a:pt x="38" y="395"/>
                    <a:pt x="50" y="395"/>
                  </a:cubicBezTo>
                  <a:cubicBezTo>
                    <a:pt x="63" y="395"/>
                    <a:pt x="75" y="389"/>
                    <a:pt x="75" y="376"/>
                  </a:cubicBezTo>
                  <a:cubicBezTo>
                    <a:pt x="301" y="176"/>
                    <a:pt x="526" y="100"/>
                    <a:pt x="702" y="100"/>
                  </a:cubicBezTo>
                  <a:cubicBezTo>
                    <a:pt x="702" y="75"/>
                    <a:pt x="702" y="50"/>
                    <a:pt x="7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9"/>
            <p:cNvSpPr/>
            <p:nvPr/>
          </p:nvSpPr>
          <p:spPr>
            <a:xfrm>
              <a:off x="1644875" y="4464325"/>
              <a:ext cx="28225" cy="5950"/>
            </a:xfrm>
            <a:custGeom>
              <a:rect b="b" l="l" r="r" t="t"/>
              <a:pathLst>
                <a:path extrusionOk="0" h="238" w="1129">
                  <a:moveTo>
                    <a:pt x="1" y="1"/>
                  </a:moveTo>
                  <a:lnTo>
                    <a:pt x="1" y="1"/>
                  </a:lnTo>
                  <a:cubicBezTo>
                    <a:pt x="188" y="180"/>
                    <a:pt x="386" y="237"/>
                    <a:pt x="562" y="237"/>
                  </a:cubicBezTo>
                  <a:cubicBezTo>
                    <a:pt x="880" y="237"/>
                    <a:pt x="1128" y="51"/>
                    <a:pt x="1128" y="51"/>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9"/>
            <p:cNvSpPr/>
            <p:nvPr/>
          </p:nvSpPr>
          <p:spPr>
            <a:xfrm>
              <a:off x="1592250" y="4365325"/>
              <a:ext cx="94625" cy="65200"/>
            </a:xfrm>
            <a:custGeom>
              <a:rect b="b" l="l" r="r" t="t"/>
              <a:pathLst>
                <a:path extrusionOk="0" h="2608" w="3785">
                  <a:moveTo>
                    <a:pt x="1905" y="1"/>
                  </a:moveTo>
                  <a:cubicBezTo>
                    <a:pt x="953" y="1"/>
                    <a:pt x="176" y="702"/>
                    <a:pt x="75" y="1630"/>
                  </a:cubicBezTo>
                  <a:cubicBezTo>
                    <a:pt x="0" y="1855"/>
                    <a:pt x="75" y="2231"/>
                    <a:pt x="176" y="2607"/>
                  </a:cubicBezTo>
                  <a:lnTo>
                    <a:pt x="577" y="2607"/>
                  </a:lnTo>
                  <a:cubicBezTo>
                    <a:pt x="1203" y="1179"/>
                    <a:pt x="2682" y="1128"/>
                    <a:pt x="2682" y="1128"/>
                  </a:cubicBezTo>
                  <a:lnTo>
                    <a:pt x="1955" y="251"/>
                  </a:lnTo>
                  <a:lnTo>
                    <a:pt x="1955" y="251"/>
                  </a:lnTo>
                  <a:cubicBezTo>
                    <a:pt x="1959" y="256"/>
                    <a:pt x="2683" y="1129"/>
                    <a:pt x="2958" y="1154"/>
                  </a:cubicBezTo>
                  <a:cubicBezTo>
                    <a:pt x="3634" y="1204"/>
                    <a:pt x="3785" y="1855"/>
                    <a:pt x="3785" y="1855"/>
                  </a:cubicBezTo>
                  <a:cubicBezTo>
                    <a:pt x="3785" y="1630"/>
                    <a:pt x="3735" y="1429"/>
                    <a:pt x="3684" y="1254"/>
                  </a:cubicBezTo>
                  <a:cubicBezTo>
                    <a:pt x="3684" y="1254"/>
                    <a:pt x="3684" y="1229"/>
                    <a:pt x="3684" y="1229"/>
                  </a:cubicBezTo>
                  <a:cubicBezTo>
                    <a:pt x="3409" y="502"/>
                    <a:pt x="2732" y="1"/>
                    <a:pt x="19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9"/>
            <p:cNvSpPr/>
            <p:nvPr/>
          </p:nvSpPr>
          <p:spPr>
            <a:xfrm>
              <a:off x="1579700" y="4422975"/>
              <a:ext cx="36375" cy="36375"/>
            </a:xfrm>
            <a:custGeom>
              <a:rect b="b" l="l" r="r" t="t"/>
              <a:pathLst>
                <a:path extrusionOk="0" h="1455" w="1455">
                  <a:moveTo>
                    <a:pt x="728" y="0"/>
                  </a:moveTo>
                  <a:cubicBezTo>
                    <a:pt x="327" y="0"/>
                    <a:pt x="1" y="326"/>
                    <a:pt x="1" y="727"/>
                  </a:cubicBezTo>
                  <a:cubicBezTo>
                    <a:pt x="1" y="1128"/>
                    <a:pt x="327" y="1454"/>
                    <a:pt x="728" y="1454"/>
                  </a:cubicBezTo>
                  <a:cubicBezTo>
                    <a:pt x="1129" y="1454"/>
                    <a:pt x="1455" y="1128"/>
                    <a:pt x="1455" y="727"/>
                  </a:cubicBezTo>
                  <a:cubicBezTo>
                    <a:pt x="1455" y="326"/>
                    <a:pt x="1129" y="0"/>
                    <a:pt x="728" y="0"/>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9"/>
            <p:cNvSpPr/>
            <p:nvPr/>
          </p:nvSpPr>
          <p:spPr>
            <a:xfrm>
              <a:off x="1584100" y="4430525"/>
              <a:ext cx="22575" cy="13150"/>
            </a:xfrm>
            <a:custGeom>
              <a:rect b="b" l="l" r="r" t="t"/>
              <a:pathLst>
                <a:path extrusionOk="0" h="526" w="903">
                  <a:moveTo>
                    <a:pt x="221" y="0"/>
                  </a:moveTo>
                  <a:cubicBezTo>
                    <a:pt x="160" y="0"/>
                    <a:pt x="95" y="8"/>
                    <a:pt x="25" y="24"/>
                  </a:cubicBezTo>
                  <a:cubicBezTo>
                    <a:pt x="0" y="24"/>
                    <a:pt x="0" y="24"/>
                    <a:pt x="0" y="49"/>
                  </a:cubicBezTo>
                  <a:cubicBezTo>
                    <a:pt x="0" y="49"/>
                    <a:pt x="12" y="60"/>
                    <a:pt x="19" y="60"/>
                  </a:cubicBezTo>
                  <a:cubicBezTo>
                    <a:pt x="23" y="60"/>
                    <a:pt x="25" y="58"/>
                    <a:pt x="25" y="49"/>
                  </a:cubicBezTo>
                  <a:cubicBezTo>
                    <a:pt x="87" y="37"/>
                    <a:pt x="144" y="31"/>
                    <a:pt x="198" y="31"/>
                  </a:cubicBezTo>
                  <a:cubicBezTo>
                    <a:pt x="671" y="31"/>
                    <a:pt x="853" y="478"/>
                    <a:pt x="853" y="500"/>
                  </a:cubicBezTo>
                  <a:cubicBezTo>
                    <a:pt x="853" y="500"/>
                    <a:pt x="878" y="525"/>
                    <a:pt x="878" y="525"/>
                  </a:cubicBezTo>
                  <a:cubicBezTo>
                    <a:pt x="903" y="500"/>
                    <a:pt x="903" y="500"/>
                    <a:pt x="903" y="475"/>
                  </a:cubicBezTo>
                  <a:cubicBezTo>
                    <a:pt x="903" y="475"/>
                    <a:pt x="705" y="0"/>
                    <a:pt x="2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9"/>
            <p:cNvSpPr/>
            <p:nvPr/>
          </p:nvSpPr>
          <p:spPr>
            <a:xfrm>
              <a:off x="1618550" y="4422725"/>
              <a:ext cx="38875" cy="34100"/>
            </a:xfrm>
            <a:custGeom>
              <a:rect b="b" l="l" r="r" t="t"/>
              <a:pathLst>
                <a:path extrusionOk="0" h="1364" w="1555">
                  <a:moveTo>
                    <a:pt x="778" y="86"/>
                  </a:moveTo>
                  <a:cubicBezTo>
                    <a:pt x="878" y="86"/>
                    <a:pt x="978" y="111"/>
                    <a:pt x="1054" y="161"/>
                  </a:cubicBezTo>
                  <a:cubicBezTo>
                    <a:pt x="1354" y="336"/>
                    <a:pt x="1429" y="687"/>
                    <a:pt x="1279" y="963"/>
                  </a:cubicBezTo>
                  <a:cubicBezTo>
                    <a:pt x="1179" y="1163"/>
                    <a:pt x="978" y="1264"/>
                    <a:pt x="774" y="1264"/>
                  </a:cubicBezTo>
                  <a:cubicBezTo>
                    <a:pt x="672" y="1264"/>
                    <a:pt x="569" y="1238"/>
                    <a:pt x="477" y="1188"/>
                  </a:cubicBezTo>
                  <a:cubicBezTo>
                    <a:pt x="201" y="1013"/>
                    <a:pt x="101" y="662"/>
                    <a:pt x="252" y="386"/>
                  </a:cubicBezTo>
                  <a:cubicBezTo>
                    <a:pt x="377" y="186"/>
                    <a:pt x="577" y="86"/>
                    <a:pt x="778" y="86"/>
                  </a:cubicBezTo>
                  <a:close/>
                  <a:moveTo>
                    <a:pt x="769" y="0"/>
                  </a:moveTo>
                  <a:cubicBezTo>
                    <a:pt x="536" y="0"/>
                    <a:pt x="311" y="117"/>
                    <a:pt x="176" y="336"/>
                  </a:cubicBezTo>
                  <a:cubicBezTo>
                    <a:pt x="1" y="662"/>
                    <a:pt x="101" y="1088"/>
                    <a:pt x="427" y="1264"/>
                  </a:cubicBezTo>
                  <a:cubicBezTo>
                    <a:pt x="527" y="1314"/>
                    <a:pt x="653" y="1364"/>
                    <a:pt x="778" y="1364"/>
                  </a:cubicBezTo>
                  <a:cubicBezTo>
                    <a:pt x="828" y="1364"/>
                    <a:pt x="878" y="1339"/>
                    <a:pt x="953" y="1339"/>
                  </a:cubicBezTo>
                  <a:cubicBezTo>
                    <a:pt x="1129" y="1289"/>
                    <a:pt x="1279" y="1163"/>
                    <a:pt x="1354" y="1013"/>
                  </a:cubicBezTo>
                  <a:cubicBezTo>
                    <a:pt x="1555" y="687"/>
                    <a:pt x="1429" y="286"/>
                    <a:pt x="1104" y="86"/>
                  </a:cubicBezTo>
                  <a:cubicBezTo>
                    <a:pt x="997" y="28"/>
                    <a:pt x="88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9"/>
            <p:cNvSpPr/>
            <p:nvPr/>
          </p:nvSpPr>
          <p:spPr>
            <a:xfrm>
              <a:off x="1663675" y="4422725"/>
              <a:ext cx="38875" cy="34100"/>
            </a:xfrm>
            <a:custGeom>
              <a:rect b="b" l="l" r="r" t="t"/>
              <a:pathLst>
                <a:path extrusionOk="0" h="1364" w="1555">
                  <a:moveTo>
                    <a:pt x="777" y="86"/>
                  </a:moveTo>
                  <a:cubicBezTo>
                    <a:pt x="878" y="86"/>
                    <a:pt x="978" y="111"/>
                    <a:pt x="1078" y="161"/>
                  </a:cubicBezTo>
                  <a:cubicBezTo>
                    <a:pt x="1354" y="336"/>
                    <a:pt x="1454" y="687"/>
                    <a:pt x="1279" y="963"/>
                  </a:cubicBezTo>
                  <a:cubicBezTo>
                    <a:pt x="1178" y="1163"/>
                    <a:pt x="978" y="1264"/>
                    <a:pt x="774" y="1264"/>
                  </a:cubicBezTo>
                  <a:cubicBezTo>
                    <a:pt x="672" y="1264"/>
                    <a:pt x="569" y="1238"/>
                    <a:pt x="477" y="1188"/>
                  </a:cubicBezTo>
                  <a:cubicBezTo>
                    <a:pt x="201" y="1013"/>
                    <a:pt x="101" y="662"/>
                    <a:pt x="276" y="386"/>
                  </a:cubicBezTo>
                  <a:cubicBezTo>
                    <a:pt x="376" y="186"/>
                    <a:pt x="577" y="86"/>
                    <a:pt x="777" y="86"/>
                  </a:cubicBezTo>
                  <a:close/>
                  <a:moveTo>
                    <a:pt x="768" y="0"/>
                  </a:moveTo>
                  <a:cubicBezTo>
                    <a:pt x="536" y="0"/>
                    <a:pt x="311" y="117"/>
                    <a:pt x="176" y="336"/>
                  </a:cubicBezTo>
                  <a:cubicBezTo>
                    <a:pt x="0" y="662"/>
                    <a:pt x="101" y="1088"/>
                    <a:pt x="426" y="1264"/>
                  </a:cubicBezTo>
                  <a:cubicBezTo>
                    <a:pt x="527" y="1314"/>
                    <a:pt x="652" y="1364"/>
                    <a:pt x="777" y="1364"/>
                  </a:cubicBezTo>
                  <a:cubicBezTo>
                    <a:pt x="827" y="1364"/>
                    <a:pt x="878" y="1339"/>
                    <a:pt x="953" y="1339"/>
                  </a:cubicBezTo>
                  <a:cubicBezTo>
                    <a:pt x="1128" y="1289"/>
                    <a:pt x="1279" y="1163"/>
                    <a:pt x="1354" y="1013"/>
                  </a:cubicBezTo>
                  <a:cubicBezTo>
                    <a:pt x="1554" y="687"/>
                    <a:pt x="1429" y="286"/>
                    <a:pt x="1103" y="86"/>
                  </a:cubicBezTo>
                  <a:cubicBezTo>
                    <a:pt x="996" y="28"/>
                    <a:pt x="881" y="0"/>
                    <a:pt x="7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9"/>
            <p:cNvSpPr/>
            <p:nvPr/>
          </p:nvSpPr>
          <p:spPr>
            <a:xfrm>
              <a:off x="1653650" y="4436125"/>
              <a:ext cx="12550" cy="3175"/>
            </a:xfrm>
            <a:custGeom>
              <a:rect b="b" l="l" r="r" t="t"/>
              <a:pathLst>
                <a:path extrusionOk="0" h="127" w="502">
                  <a:moveTo>
                    <a:pt x="0" y="1"/>
                  </a:moveTo>
                  <a:lnTo>
                    <a:pt x="0" y="101"/>
                  </a:lnTo>
                  <a:lnTo>
                    <a:pt x="502" y="126"/>
                  </a:lnTo>
                  <a:lnTo>
                    <a:pt x="502" y="2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9"/>
            <p:cNvSpPr/>
            <p:nvPr/>
          </p:nvSpPr>
          <p:spPr>
            <a:xfrm>
              <a:off x="1606650" y="4425200"/>
              <a:ext cx="16325" cy="10325"/>
            </a:xfrm>
            <a:custGeom>
              <a:rect b="b" l="l" r="r" t="t"/>
              <a:pathLst>
                <a:path extrusionOk="0" h="413" w="653">
                  <a:moveTo>
                    <a:pt x="52" y="1"/>
                  </a:moveTo>
                  <a:cubicBezTo>
                    <a:pt x="37" y="1"/>
                    <a:pt x="26" y="12"/>
                    <a:pt x="26" y="12"/>
                  </a:cubicBezTo>
                  <a:cubicBezTo>
                    <a:pt x="1" y="37"/>
                    <a:pt x="26" y="62"/>
                    <a:pt x="26" y="87"/>
                  </a:cubicBezTo>
                  <a:lnTo>
                    <a:pt x="577" y="413"/>
                  </a:lnTo>
                  <a:cubicBezTo>
                    <a:pt x="602" y="413"/>
                    <a:pt x="627" y="413"/>
                    <a:pt x="627" y="388"/>
                  </a:cubicBezTo>
                  <a:cubicBezTo>
                    <a:pt x="652" y="388"/>
                    <a:pt x="627" y="337"/>
                    <a:pt x="602" y="337"/>
                  </a:cubicBezTo>
                  <a:lnTo>
                    <a:pt x="76" y="12"/>
                  </a:lnTo>
                  <a:cubicBezTo>
                    <a:pt x="68" y="3"/>
                    <a:pt x="59" y="1"/>
                    <a:pt x="5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9"/>
            <p:cNvSpPr/>
            <p:nvPr/>
          </p:nvSpPr>
          <p:spPr>
            <a:xfrm>
              <a:off x="1514550" y="4725600"/>
              <a:ext cx="40125" cy="50775"/>
            </a:xfrm>
            <a:custGeom>
              <a:rect b="b" l="l" r="r" t="t"/>
              <a:pathLst>
                <a:path extrusionOk="0" h="2031" w="1605">
                  <a:moveTo>
                    <a:pt x="1604" y="1"/>
                  </a:moveTo>
                  <a:lnTo>
                    <a:pt x="702" y="1555"/>
                  </a:lnTo>
                  <a:lnTo>
                    <a:pt x="51" y="1605"/>
                  </a:lnTo>
                  <a:cubicBezTo>
                    <a:pt x="0" y="1605"/>
                    <a:pt x="0" y="1680"/>
                    <a:pt x="51" y="1705"/>
                  </a:cubicBezTo>
                  <a:lnTo>
                    <a:pt x="853" y="2031"/>
                  </a:lnTo>
                  <a:lnTo>
                    <a:pt x="1604" y="1"/>
                  </a:ln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9"/>
            <p:cNvSpPr/>
            <p:nvPr/>
          </p:nvSpPr>
          <p:spPr>
            <a:xfrm>
              <a:off x="1839100" y="4494350"/>
              <a:ext cx="48900" cy="85925"/>
            </a:xfrm>
            <a:custGeom>
              <a:rect b="b" l="l" r="r" t="t"/>
              <a:pathLst>
                <a:path extrusionOk="0" h="3437" w="1956">
                  <a:moveTo>
                    <a:pt x="1447" y="1"/>
                  </a:moveTo>
                  <a:cubicBezTo>
                    <a:pt x="1333" y="1"/>
                    <a:pt x="903" y="955"/>
                    <a:pt x="903" y="955"/>
                  </a:cubicBezTo>
                  <a:cubicBezTo>
                    <a:pt x="903" y="955"/>
                    <a:pt x="952" y="52"/>
                    <a:pt x="833" y="52"/>
                  </a:cubicBezTo>
                  <a:cubicBezTo>
                    <a:pt x="831" y="52"/>
                    <a:pt x="830" y="52"/>
                    <a:pt x="828" y="53"/>
                  </a:cubicBezTo>
                  <a:cubicBezTo>
                    <a:pt x="678" y="53"/>
                    <a:pt x="477" y="1481"/>
                    <a:pt x="477" y="1481"/>
                  </a:cubicBezTo>
                  <a:cubicBezTo>
                    <a:pt x="477" y="1481"/>
                    <a:pt x="244" y="827"/>
                    <a:pt x="182" y="827"/>
                  </a:cubicBezTo>
                  <a:cubicBezTo>
                    <a:pt x="180" y="827"/>
                    <a:pt x="178" y="828"/>
                    <a:pt x="176" y="830"/>
                  </a:cubicBezTo>
                  <a:cubicBezTo>
                    <a:pt x="126" y="880"/>
                    <a:pt x="277" y="2133"/>
                    <a:pt x="277" y="2158"/>
                  </a:cubicBezTo>
                  <a:cubicBezTo>
                    <a:pt x="277" y="2183"/>
                    <a:pt x="1" y="2985"/>
                    <a:pt x="1" y="2985"/>
                  </a:cubicBezTo>
                  <a:lnTo>
                    <a:pt x="653" y="3436"/>
                  </a:lnTo>
                  <a:lnTo>
                    <a:pt x="1530" y="1732"/>
                  </a:lnTo>
                  <a:cubicBezTo>
                    <a:pt x="1530" y="1732"/>
                    <a:pt x="1956" y="1231"/>
                    <a:pt x="1906" y="1181"/>
                  </a:cubicBezTo>
                  <a:cubicBezTo>
                    <a:pt x="1902" y="1176"/>
                    <a:pt x="1895" y="1174"/>
                    <a:pt x="1885" y="1174"/>
                  </a:cubicBezTo>
                  <a:cubicBezTo>
                    <a:pt x="1784" y="1174"/>
                    <a:pt x="1405" y="1406"/>
                    <a:pt x="1405" y="1406"/>
                  </a:cubicBezTo>
                  <a:cubicBezTo>
                    <a:pt x="1405" y="1406"/>
                    <a:pt x="1881" y="303"/>
                    <a:pt x="1806" y="278"/>
                  </a:cubicBezTo>
                  <a:cubicBezTo>
                    <a:pt x="1803" y="277"/>
                    <a:pt x="1800" y="276"/>
                    <a:pt x="1797" y="276"/>
                  </a:cubicBezTo>
                  <a:cubicBezTo>
                    <a:pt x="1699" y="276"/>
                    <a:pt x="1229" y="980"/>
                    <a:pt x="1229" y="980"/>
                  </a:cubicBezTo>
                  <a:cubicBezTo>
                    <a:pt x="1229" y="980"/>
                    <a:pt x="1555" y="53"/>
                    <a:pt x="1455" y="3"/>
                  </a:cubicBezTo>
                  <a:cubicBezTo>
                    <a:pt x="1452" y="1"/>
                    <a:pt x="1450" y="1"/>
                    <a:pt x="1447" y="1"/>
                  </a:cubicBezTo>
                  <a:close/>
                </a:path>
              </a:pathLst>
            </a:custGeom>
            <a:solidFill>
              <a:srgbClr val="D89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9"/>
            <p:cNvSpPr/>
            <p:nvPr/>
          </p:nvSpPr>
          <p:spPr>
            <a:xfrm>
              <a:off x="1426200" y="4506925"/>
              <a:ext cx="440500" cy="241250"/>
            </a:xfrm>
            <a:custGeom>
              <a:rect b="b" l="l" r="r" t="t"/>
              <a:pathLst>
                <a:path extrusionOk="0" h="9650" w="17620">
                  <a:moveTo>
                    <a:pt x="7219" y="1"/>
                  </a:moveTo>
                  <a:cubicBezTo>
                    <a:pt x="6517" y="276"/>
                    <a:pt x="5264" y="803"/>
                    <a:pt x="4512" y="1505"/>
                  </a:cubicBezTo>
                  <a:cubicBezTo>
                    <a:pt x="3560" y="2231"/>
                    <a:pt x="2306" y="3384"/>
                    <a:pt x="752" y="5214"/>
                  </a:cubicBezTo>
                  <a:cubicBezTo>
                    <a:pt x="752" y="5214"/>
                    <a:pt x="1" y="5865"/>
                    <a:pt x="752" y="6567"/>
                  </a:cubicBezTo>
                  <a:cubicBezTo>
                    <a:pt x="1529" y="7244"/>
                    <a:pt x="4737" y="9650"/>
                    <a:pt x="4737" y="9650"/>
                  </a:cubicBezTo>
                  <a:lnTo>
                    <a:pt x="5289" y="8823"/>
                  </a:lnTo>
                  <a:lnTo>
                    <a:pt x="2482" y="5966"/>
                  </a:lnTo>
                  <a:lnTo>
                    <a:pt x="4487" y="4562"/>
                  </a:lnTo>
                  <a:lnTo>
                    <a:pt x="5239" y="8146"/>
                  </a:lnTo>
                  <a:lnTo>
                    <a:pt x="11354" y="8146"/>
                  </a:lnTo>
                  <a:lnTo>
                    <a:pt x="11755" y="5038"/>
                  </a:lnTo>
                  <a:cubicBezTo>
                    <a:pt x="12826" y="6234"/>
                    <a:pt x="14590" y="8172"/>
                    <a:pt x="14907" y="8172"/>
                  </a:cubicBezTo>
                  <a:cubicBezTo>
                    <a:pt x="14909" y="8172"/>
                    <a:pt x="14911" y="8171"/>
                    <a:pt x="14913" y="8171"/>
                  </a:cubicBezTo>
                  <a:cubicBezTo>
                    <a:pt x="15364" y="8121"/>
                    <a:pt x="17620" y="2282"/>
                    <a:pt x="17620" y="2282"/>
                  </a:cubicBezTo>
                  <a:lnTo>
                    <a:pt x="16492" y="1680"/>
                  </a:lnTo>
                  <a:lnTo>
                    <a:pt x="14512" y="5164"/>
                  </a:lnTo>
                  <a:lnTo>
                    <a:pt x="12156" y="1630"/>
                  </a:lnTo>
                  <a:cubicBezTo>
                    <a:pt x="12156" y="1630"/>
                    <a:pt x="10928" y="51"/>
                    <a:pt x="8998" y="1"/>
                  </a:cubicBezTo>
                  <a:cubicBezTo>
                    <a:pt x="8998" y="1"/>
                    <a:pt x="8497" y="527"/>
                    <a:pt x="8071" y="527"/>
                  </a:cubicBezTo>
                  <a:cubicBezTo>
                    <a:pt x="7695" y="527"/>
                    <a:pt x="7219" y="1"/>
                    <a:pt x="72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9"/>
            <p:cNvSpPr/>
            <p:nvPr/>
          </p:nvSpPr>
          <p:spPr>
            <a:xfrm>
              <a:off x="1594750" y="4505675"/>
              <a:ext cx="69575" cy="26350"/>
            </a:xfrm>
            <a:custGeom>
              <a:rect b="b" l="l" r="r" t="t"/>
              <a:pathLst>
                <a:path extrusionOk="0" h="1054" w="2783">
                  <a:moveTo>
                    <a:pt x="477" y="1"/>
                  </a:moveTo>
                  <a:cubicBezTo>
                    <a:pt x="326" y="51"/>
                    <a:pt x="176" y="126"/>
                    <a:pt x="1" y="201"/>
                  </a:cubicBezTo>
                  <a:cubicBezTo>
                    <a:pt x="251" y="702"/>
                    <a:pt x="777" y="1053"/>
                    <a:pt x="1379" y="1053"/>
                  </a:cubicBezTo>
                  <a:cubicBezTo>
                    <a:pt x="2031" y="1053"/>
                    <a:pt x="2582" y="627"/>
                    <a:pt x="2782" y="51"/>
                  </a:cubicBezTo>
                  <a:cubicBezTo>
                    <a:pt x="2607" y="26"/>
                    <a:pt x="2432" y="1"/>
                    <a:pt x="2256" y="1"/>
                  </a:cubicBezTo>
                  <a:cubicBezTo>
                    <a:pt x="2256" y="1"/>
                    <a:pt x="1755" y="527"/>
                    <a:pt x="1329" y="527"/>
                  </a:cubicBezTo>
                  <a:cubicBezTo>
                    <a:pt x="953" y="527"/>
                    <a:pt x="477"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9"/>
            <p:cNvSpPr/>
            <p:nvPr/>
          </p:nvSpPr>
          <p:spPr>
            <a:xfrm>
              <a:off x="1540875" y="4634125"/>
              <a:ext cx="178575" cy="4400"/>
            </a:xfrm>
            <a:custGeom>
              <a:rect b="b" l="l" r="r" t="t"/>
              <a:pathLst>
                <a:path extrusionOk="0" h="176" w="7143">
                  <a:moveTo>
                    <a:pt x="0" y="1"/>
                  </a:moveTo>
                  <a:lnTo>
                    <a:pt x="50" y="176"/>
                  </a:lnTo>
                  <a:lnTo>
                    <a:pt x="7143" y="176"/>
                  </a:lnTo>
                  <a:lnTo>
                    <a:pt x="71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9"/>
            <p:cNvSpPr/>
            <p:nvPr/>
          </p:nvSpPr>
          <p:spPr>
            <a:xfrm>
              <a:off x="1544625" y="4651675"/>
              <a:ext cx="172950" cy="5025"/>
            </a:xfrm>
            <a:custGeom>
              <a:rect b="b" l="l" r="r" t="t"/>
              <a:pathLst>
                <a:path extrusionOk="0" h="201" w="6918">
                  <a:moveTo>
                    <a:pt x="0" y="0"/>
                  </a:moveTo>
                  <a:lnTo>
                    <a:pt x="51" y="201"/>
                  </a:lnTo>
                  <a:lnTo>
                    <a:pt x="6893" y="201"/>
                  </a:lnTo>
                  <a:lnTo>
                    <a:pt x="69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9"/>
            <p:cNvSpPr/>
            <p:nvPr/>
          </p:nvSpPr>
          <p:spPr>
            <a:xfrm>
              <a:off x="1548375" y="4669850"/>
              <a:ext cx="167325" cy="4400"/>
            </a:xfrm>
            <a:custGeom>
              <a:rect b="b" l="l" r="r" t="t"/>
              <a:pathLst>
                <a:path extrusionOk="0" h="176" w="6693">
                  <a:moveTo>
                    <a:pt x="1" y="0"/>
                  </a:moveTo>
                  <a:lnTo>
                    <a:pt x="26" y="176"/>
                  </a:lnTo>
                  <a:lnTo>
                    <a:pt x="6668" y="176"/>
                  </a:lnTo>
                  <a:lnTo>
                    <a:pt x="66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9"/>
            <p:cNvSpPr/>
            <p:nvPr/>
          </p:nvSpPr>
          <p:spPr>
            <a:xfrm>
              <a:off x="1552150" y="4683625"/>
              <a:ext cx="161050" cy="4400"/>
            </a:xfrm>
            <a:custGeom>
              <a:rect b="b" l="l" r="r" t="t"/>
              <a:pathLst>
                <a:path extrusionOk="0" h="176" w="6442">
                  <a:moveTo>
                    <a:pt x="0" y="1"/>
                  </a:moveTo>
                  <a:lnTo>
                    <a:pt x="25" y="176"/>
                  </a:lnTo>
                  <a:lnTo>
                    <a:pt x="6416" y="176"/>
                  </a:lnTo>
                  <a:lnTo>
                    <a:pt x="644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9"/>
            <p:cNvSpPr/>
            <p:nvPr/>
          </p:nvSpPr>
          <p:spPr>
            <a:xfrm>
              <a:off x="1555900" y="4701800"/>
              <a:ext cx="155425" cy="4400"/>
            </a:xfrm>
            <a:custGeom>
              <a:rect b="b" l="l" r="r" t="t"/>
              <a:pathLst>
                <a:path extrusionOk="0" h="176" w="6217">
                  <a:moveTo>
                    <a:pt x="1" y="0"/>
                  </a:moveTo>
                  <a:lnTo>
                    <a:pt x="26" y="176"/>
                  </a:lnTo>
                  <a:lnTo>
                    <a:pt x="6191" y="176"/>
                  </a:lnTo>
                  <a:lnTo>
                    <a:pt x="621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9"/>
            <p:cNvSpPr/>
            <p:nvPr/>
          </p:nvSpPr>
          <p:spPr>
            <a:xfrm>
              <a:off x="1455650" y="5225600"/>
              <a:ext cx="114700" cy="126600"/>
            </a:xfrm>
            <a:custGeom>
              <a:rect b="b" l="l" r="r" t="t"/>
              <a:pathLst>
                <a:path extrusionOk="0" h="5064" w="4588">
                  <a:moveTo>
                    <a:pt x="2783" y="1"/>
                  </a:moveTo>
                  <a:lnTo>
                    <a:pt x="2783" y="3660"/>
                  </a:lnTo>
                  <a:lnTo>
                    <a:pt x="1" y="4963"/>
                  </a:lnTo>
                  <a:lnTo>
                    <a:pt x="3559" y="5064"/>
                  </a:lnTo>
                  <a:lnTo>
                    <a:pt x="4036" y="4387"/>
                  </a:lnTo>
                  <a:lnTo>
                    <a:pt x="4036" y="5064"/>
                  </a:lnTo>
                  <a:lnTo>
                    <a:pt x="4587" y="5064"/>
                  </a:lnTo>
                  <a:lnTo>
                    <a:pt x="45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9"/>
            <p:cNvSpPr/>
            <p:nvPr/>
          </p:nvSpPr>
          <p:spPr>
            <a:xfrm>
              <a:off x="1691875" y="5225600"/>
              <a:ext cx="114675" cy="126600"/>
            </a:xfrm>
            <a:custGeom>
              <a:rect b="b" l="l" r="r" t="t"/>
              <a:pathLst>
                <a:path extrusionOk="0" h="5064" w="4587">
                  <a:moveTo>
                    <a:pt x="0" y="1"/>
                  </a:moveTo>
                  <a:lnTo>
                    <a:pt x="0" y="5064"/>
                  </a:lnTo>
                  <a:lnTo>
                    <a:pt x="552" y="5064"/>
                  </a:lnTo>
                  <a:lnTo>
                    <a:pt x="552" y="4387"/>
                  </a:lnTo>
                  <a:lnTo>
                    <a:pt x="1028" y="5064"/>
                  </a:lnTo>
                  <a:lnTo>
                    <a:pt x="4587" y="4963"/>
                  </a:lnTo>
                  <a:lnTo>
                    <a:pt x="1805" y="3660"/>
                  </a:lnTo>
                  <a:lnTo>
                    <a:pt x="180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9"/>
            <p:cNvSpPr/>
            <p:nvPr/>
          </p:nvSpPr>
          <p:spPr>
            <a:xfrm>
              <a:off x="1500775" y="4710575"/>
              <a:ext cx="256900" cy="595875"/>
            </a:xfrm>
            <a:custGeom>
              <a:rect b="b" l="l" r="r" t="t"/>
              <a:pathLst>
                <a:path extrusionOk="0" h="23835" w="10276">
                  <a:moveTo>
                    <a:pt x="2682" y="0"/>
                  </a:moveTo>
                  <a:cubicBezTo>
                    <a:pt x="2682" y="0"/>
                    <a:pt x="627" y="2005"/>
                    <a:pt x="627" y="6491"/>
                  </a:cubicBezTo>
                  <a:cubicBezTo>
                    <a:pt x="627" y="10953"/>
                    <a:pt x="0" y="23835"/>
                    <a:pt x="0" y="23835"/>
                  </a:cubicBezTo>
                  <a:lnTo>
                    <a:pt x="3384" y="23835"/>
                  </a:lnTo>
                  <a:lnTo>
                    <a:pt x="5038" y="4712"/>
                  </a:lnTo>
                  <a:lnTo>
                    <a:pt x="6441" y="23835"/>
                  </a:lnTo>
                  <a:lnTo>
                    <a:pt x="10276" y="23835"/>
                  </a:lnTo>
                  <a:cubicBezTo>
                    <a:pt x="10276" y="23835"/>
                    <a:pt x="9449" y="10953"/>
                    <a:pt x="9449" y="6491"/>
                  </a:cubicBezTo>
                  <a:cubicBezTo>
                    <a:pt x="9449" y="2005"/>
                    <a:pt x="7369" y="0"/>
                    <a:pt x="73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9"/>
            <p:cNvSpPr/>
            <p:nvPr/>
          </p:nvSpPr>
          <p:spPr>
            <a:xfrm>
              <a:off x="1514550" y="4822725"/>
              <a:ext cx="70200" cy="146025"/>
            </a:xfrm>
            <a:custGeom>
              <a:rect b="b" l="l" r="r" t="t"/>
              <a:pathLst>
                <a:path extrusionOk="0" h="5841" w="2808">
                  <a:moveTo>
                    <a:pt x="1354" y="0"/>
                  </a:moveTo>
                  <a:lnTo>
                    <a:pt x="101" y="903"/>
                  </a:lnTo>
                  <a:cubicBezTo>
                    <a:pt x="76" y="1254"/>
                    <a:pt x="76" y="1630"/>
                    <a:pt x="76" y="2031"/>
                  </a:cubicBezTo>
                  <a:cubicBezTo>
                    <a:pt x="76" y="2983"/>
                    <a:pt x="26" y="4336"/>
                    <a:pt x="0" y="5840"/>
                  </a:cubicBezTo>
                  <a:lnTo>
                    <a:pt x="376" y="5640"/>
                  </a:lnTo>
                  <a:lnTo>
                    <a:pt x="2807" y="5640"/>
                  </a:lnTo>
                  <a:lnTo>
                    <a:pt x="376" y="4587"/>
                  </a:lnTo>
                  <a:lnTo>
                    <a:pt x="2807" y="552"/>
                  </a:lnTo>
                  <a:lnTo>
                    <a:pt x="376" y="2482"/>
                  </a:lnTo>
                  <a:lnTo>
                    <a:pt x="376" y="2482"/>
                  </a:lnTo>
                  <a:lnTo>
                    <a:pt x="135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9"/>
            <p:cNvSpPr/>
            <p:nvPr/>
          </p:nvSpPr>
          <p:spPr>
            <a:xfrm>
              <a:off x="1669300" y="4800800"/>
              <a:ext cx="68325" cy="141000"/>
            </a:xfrm>
            <a:custGeom>
              <a:rect b="b" l="l" r="r" t="t"/>
              <a:pathLst>
                <a:path extrusionOk="0" h="5640" w="2733">
                  <a:moveTo>
                    <a:pt x="1" y="0"/>
                  </a:moveTo>
                  <a:lnTo>
                    <a:pt x="2432" y="1053"/>
                  </a:lnTo>
                  <a:lnTo>
                    <a:pt x="1" y="5088"/>
                  </a:lnTo>
                  <a:lnTo>
                    <a:pt x="2432" y="3158"/>
                  </a:lnTo>
                  <a:lnTo>
                    <a:pt x="1455" y="5639"/>
                  </a:lnTo>
                  <a:lnTo>
                    <a:pt x="1455" y="5639"/>
                  </a:lnTo>
                  <a:lnTo>
                    <a:pt x="2733" y="4687"/>
                  </a:lnTo>
                  <a:cubicBezTo>
                    <a:pt x="2733" y="3985"/>
                    <a:pt x="2708" y="3359"/>
                    <a:pt x="2708" y="2832"/>
                  </a:cubicBezTo>
                  <a:cubicBezTo>
                    <a:pt x="2708" y="1755"/>
                    <a:pt x="2582" y="802"/>
                    <a:pt x="24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9"/>
            <p:cNvSpPr/>
            <p:nvPr/>
          </p:nvSpPr>
          <p:spPr>
            <a:xfrm>
              <a:off x="1651150" y="5139775"/>
              <a:ext cx="74575" cy="146625"/>
            </a:xfrm>
            <a:custGeom>
              <a:rect b="b" l="l" r="r" t="t"/>
              <a:pathLst>
                <a:path extrusionOk="0" h="5865" w="2983">
                  <a:moveTo>
                    <a:pt x="802" y="0"/>
                  </a:moveTo>
                  <a:lnTo>
                    <a:pt x="0" y="777"/>
                  </a:lnTo>
                  <a:lnTo>
                    <a:pt x="376" y="5865"/>
                  </a:lnTo>
                  <a:lnTo>
                    <a:pt x="577" y="5715"/>
                  </a:lnTo>
                  <a:lnTo>
                    <a:pt x="2983" y="5389"/>
                  </a:lnTo>
                  <a:lnTo>
                    <a:pt x="426" y="4687"/>
                  </a:lnTo>
                  <a:lnTo>
                    <a:pt x="2331" y="351"/>
                  </a:lnTo>
                  <a:lnTo>
                    <a:pt x="2331" y="351"/>
                  </a:lnTo>
                  <a:lnTo>
                    <a:pt x="151" y="2582"/>
                  </a:lnTo>
                  <a:lnTo>
                    <a:pt x="151" y="2582"/>
                  </a:lnTo>
                  <a:lnTo>
                    <a:pt x="80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9"/>
            <p:cNvSpPr/>
            <p:nvPr/>
          </p:nvSpPr>
          <p:spPr>
            <a:xfrm>
              <a:off x="1554025" y="5018225"/>
              <a:ext cx="56425" cy="101525"/>
            </a:xfrm>
            <a:custGeom>
              <a:rect b="b" l="l" r="r" t="t"/>
              <a:pathLst>
                <a:path extrusionOk="0" h="4061" w="2257">
                  <a:moveTo>
                    <a:pt x="2256" y="0"/>
                  </a:moveTo>
                  <a:lnTo>
                    <a:pt x="0" y="4060"/>
                  </a:lnTo>
                  <a:lnTo>
                    <a:pt x="2056" y="2331"/>
                  </a:lnTo>
                  <a:lnTo>
                    <a:pt x="225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9"/>
            <p:cNvSpPr/>
            <p:nvPr/>
          </p:nvSpPr>
          <p:spPr>
            <a:xfrm>
              <a:off x="1624825" y="4709950"/>
              <a:ext cx="8800" cy="120950"/>
            </a:xfrm>
            <a:custGeom>
              <a:rect b="b" l="l" r="r" t="t"/>
              <a:pathLst>
                <a:path extrusionOk="0" h="4838" w="352">
                  <a:moveTo>
                    <a:pt x="351" y="0"/>
                  </a:moveTo>
                  <a:cubicBezTo>
                    <a:pt x="326" y="0"/>
                    <a:pt x="326" y="25"/>
                    <a:pt x="326" y="25"/>
                  </a:cubicBezTo>
                  <a:lnTo>
                    <a:pt x="326" y="4787"/>
                  </a:lnTo>
                  <a:lnTo>
                    <a:pt x="26" y="4662"/>
                  </a:lnTo>
                  <a:lnTo>
                    <a:pt x="1" y="4662"/>
                  </a:lnTo>
                  <a:cubicBezTo>
                    <a:pt x="1" y="4687"/>
                    <a:pt x="1" y="4687"/>
                    <a:pt x="1" y="4687"/>
                  </a:cubicBezTo>
                  <a:lnTo>
                    <a:pt x="326" y="4837"/>
                  </a:lnTo>
                  <a:lnTo>
                    <a:pt x="351" y="4837"/>
                  </a:lnTo>
                  <a:cubicBezTo>
                    <a:pt x="351" y="4837"/>
                    <a:pt x="351" y="4837"/>
                    <a:pt x="351" y="4812"/>
                  </a:cubicBezTo>
                  <a:lnTo>
                    <a:pt x="351" y="25"/>
                  </a:lnTo>
                  <a:cubicBezTo>
                    <a:pt x="351" y="25"/>
                    <a:pt x="351" y="0"/>
                    <a:pt x="351" y="0"/>
                  </a:cubicBezTo>
                  <a:close/>
                </a:path>
              </a:pathLst>
            </a:custGeom>
            <a:solidFill>
              <a:srgbClr val="0E01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48" name="Google Shape;748;p9"/>
          <p:cNvCxnSpPr/>
          <p:nvPr/>
        </p:nvCxnSpPr>
        <p:spPr>
          <a:xfrm>
            <a:off x="5786250" y="4610025"/>
            <a:ext cx="2136600" cy="0"/>
          </a:xfrm>
          <a:prstGeom prst="straightConnector1">
            <a:avLst/>
          </a:prstGeom>
          <a:noFill/>
          <a:ln cap="flat" cmpd="sng" w="19050">
            <a:solidFill>
              <a:schemeClr val="lt2"/>
            </a:solidFill>
            <a:prstDash val="solid"/>
            <a:round/>
            <a:headEnd len="sm" w="sm" type="none"/>
            <a:tailEnd len="sm" w="sm" type="none"/>
          </a:ln>
        </p:spPr>
      </p:cxnSp>
      <p:grpSp>
        <p:nvGrpSpPr>
          <p:cNvPr id="749" name="Google Shape;749;p9"/>
          <p:cNvGrpSpPr/>
          <p:nvPr/>
        </p:nvGrpSpPr>
        <p:grpSpPr>
          <a:xfrm>
            <a:off x="7275158" y="942572"/>
            <a:ext cx="689490" cy="844451"/>
            <a:chOff x="1310275" y="2584725"/>
            <a:chExt cx="611575" cy="749025"/>
          </a:xfrm>
        </p:grpSpPr>
        <p:sp>
          <p:nvSpPr>
            <p:cNvPr id="750" name="Google Shape;750;p9"/>
            <p:cNvSpPr/>
            <p:nvPr/>
          </p:nvSpPr>
          <p:spPr>
            <a:xfrm>
              <a:off x="1379200" y="2584725"/>
              <a:ext cx="344025" cy="289400"/>
            </a:xfrm>
            <a:custGeom>
              <a:rect b="b" l="l" r="r" t="t"/>
              <a:pathLst>
                <a:path extrusionOk="0" h="11576" w="13761">
                  <a:moveTo>
                    <a:pt x="10189" y="1028"/>
                  </a:moveTo>
                  <a:cubicBezTo>
                    <a:pt x="10577" y="1028"/>
                    <a:pt x="10942" y="1287"/>
                    <a:pt x="11029" y="1675"/>
                  </a:cubicBezTo>
                  <a:lnTo>
                    <a:pt x="12532" y="7991"/>
                  </a:lnTo>
                  <a:lnTo>
                    <a:pt x="2733" y="10347"/>
                  </a:lnTo>
                  <a:lnTo>
                    <a:pt x="1229" y="4006"/>
                  </a:lnTo>
                  <a:cubicBezTo>
                    <a:pt x="1129" y="3555"/>
                    <a:pt x="1404" y="3104"/>
                    <a:pt x="1856" y="2979"/>
                  </a:cubicBezTo>
                  <a:lnTo>
                    <a:pt x="10001" y="1049"/>
                  </a:lnTo>
                  <a:cubicBezTo>
                    <a:pt x="10063" y="1035"/>
                    <a:pt x="10126" y="1028"/>
                    <a:pt x="10189" y="1028"/>
                  </a:cubicBezTo>
                  <a:close/>
                  <a:moveTo>
                    <a:pt x="10187" y="0"/>
                  </a:moveTo>
                  <a:cubicBezTo>
                    <a:pt x="10051" y="0"/>
                    <a:pt x="9913" y="15"/>
                    <a:pt x="9775" y="46"/>
                  </a:cubicBezTo>
                  <a:lnTo>
                    <a:pt x="1630" y="2001"/>
                  </a:lnTo>
                  <a:cubicBezTo>
                    <a:pt x="627" y="2227"/>
                    <a:pt x="1" y="3254"/>
                    <a:pt x="252" y="4257"/>
                  </a:cubicBezTo>
                  <a:lnTo>
                    <a:pt x="1981" y="11575"/>
                  </a:lnTo>
                  <a:lnTo>
                    <a:pt x="13760" y="8768"/>
                  </a:lnTo>
                  <a:lnTo>
                    <a:pt x="12031" y="1450"/>
                  </a:lnTo>
                  <a:cubicBezTo>
                    <a:pt x="11815" y="585"/>
                    <a:pt x="11040" y="0"/>
                    <a:pt x="101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9"/>
            <p:cNvSpPr/>
            <p:nvPr/>
          </p:nvSpPr>
          <p:spPr>
            <a:xfrm>
              <a:off x="1310275" y="2743150"/>
              <a:ext cx="611575" cy="590600"/>
            </a:xfrm>
            <a:custGeom>
              <a:rect b="b" l="l" r="r" t="t"/>
              <a:pathLst>
                <a:path extrusionOk="0" h="23624" w="24463">
                  <a:moveTo>
                    <a:pt x="10803" y="0"/>
                  </a:moveTo>
                  <a:lnTo>
                    <a:pt x="9324" y="326"/>
                  </a:lnTo>
                  <a:lnTo>
                    <a:pt x="9099" y="401"/>
                  </a:lnTo>
                  <a:lnTo>
                    <a:pt x="7620" y="752"/>
                  </a:lnTo>
                  <a:cubicBezTo>
                    <a:pt x="7620" y="752"/>
                    <a:pt x="7128" y="4563"/>
                    <a:pt x="2809" y="4563"/>
                  </a:cubicBezTo>
                  <a:cubicBezTo>
                    <a:pt x="2767" y="4563"/>
                    <a:pt x="2725" y="4562"/>
                    <a:pt x="2683" y="4561"/>
                  </a:cubicBezTo>
                  <a:lnTo>
                    <a:pt x="1" y="8095"/>
                  </a:lnTo>
                  <a:cubicBezTo>
                    <a:pt x="1" y="8095"/>
                    <a:pt x="4297" y="23624"/>
                    <a:pt x="13016" y="23624"/>
                  </a:cubicBezTo>
                  <a:cubicBezTo>
                    <a:pt x="13525" y="23624"/>
                    <a:pt x="14049" y="23571"/>
                    <a:pt x="14588" y="23459"/>
                  </a:cubicBezTo>
                  <a:cubicBezTo>
                    <a:pt x="14638" y="23459"/>
                    <a:pt x="14663" y="23434"/>
                    <a:pt x="14713" y="23434"/>
                  </a:cubicBezTo>
                  <a:cubicBezTo>
                    <a:pt x="14763" y="23434"/>
                    <a:pt x="14788" y="23409"/>
                    <a:pt x="14838" y="23409"/>
                  </a:cubicBezTo>
                  <a:cubicBezTo>
                    <a:pt x="24462" y="20802"/>
                    <a:pt x="20903" y="3108"/>
                    <a:pt x="20903" y="3108"/>
                  </a:cubicBezTo>
                  <a:lnTo>
                    <a:pt x="16918" y="1153"/>
                  </a:lnTo>
                  <a:cubicBezTo>
                    <a:pt x="15967" y="1659"/>
                    <a:pt x="15116" y="1851"/>
                    <a:pt x="14374" y="1851"/>
                  </a:cubicBezTo>
                  <a:cubicBezTo>
                    <a:pt x="12066" y="1851"/>
                    <a:pt x="10803" y="0"/>
                    <a:pt x="108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9"/>
            <p:cNvSpPr/>
            <p:nvPr/>
          </p:nvSpPr>
          <p:spPr>
            <a:xfrm>
              <a:off x="1344125" y="2775725"/>
              <a:ext cx="543250" cy="525625"/>
            </a:xfrm>
            <a:custGeom>
              <a:rect b="b" l="l" r="r" t="t"/>
              <a:pathLst>
                <a:path extrusionOk="0" h="21025" w="21730">
                  <a:moveTo>
                    <a:pt x="9574" y="0"/>
                  </a:moveTo>
                  <a:lnTo>
                    <a:pt x="8271" y="326"/>
                  </a:lnTo>
                  <a:lnTo>
                    <a:pt x="8046" y="376"/>
                  </a:lnTo>
                  <a:lnTo>
                    <a:pt x="6767" y="677"/>
                  </a:lnTo>
                  <a:cubicBezTo>
                    <a:pt x="6767" y="677"/>
                    <a:pt x="6298" y="4086"/>
                    <a:pt x="2441" y="4086"/>
                  </a:cubicBezTo>
                  <a:cubicBezTo>
                    <a:pt x="2413" y="4086"/>
                    <a:pt x="2385" y="4086"/>
                    <a:pt x="2356" y="4086"/>
                  </a:cubicBezTo>
                  <a:lnTo>
                    <a:pt x="0" y="7218"/>
                  </a:lnTo>
                  <a:cubicBezTo>
                    <a:pt x="0" y="7218"/>
                    <a:pt x="3804" y="21024"/>
                    <a:pt x="11539" y="21024"/>
                  </a:cubicBezTo>
                  <a:cubicBezTo>
                    <a:pt x="11990" y="21024"/>
                    <a:pt x="12455" y="20977"/>
                    <a:pt x="12933" y="20878"/>
                  </a:cubicBezTo>
                  <a:lnTo>
                    <a:pt x="12958" y="20878"/>
                  </a:lnTo>
                  <a:cubicBezTo>
                    <a:pt x="12983" y="20853"/>
                    <a:pt x="13008" y="20853"/>
                    <a:pt x="13058" y="20853"/>
                  </a:cubicBezTo>
                  <a:cubicBezTo>
                    <a:pt x="13083" y="20827"/>
                    <a:pt x="13133" y="20827"/>
                    <a:pt x="13158" y="20827"/>
                  </a:cubicBezTo>
                  <a:cubicBezTo>
                    <a:pt x="21730" y="18497"/>
                    <a:pt x="18547" y="2782"/>
                    <a:pt x="18547" y="2782"/>
                  </a:cubicBezTo>
                  <a:lnTo>
                    <a:pt x="15013" y="1053"/>
                  </a:lnTo>
                  <a:cubicBezTo>
                    <a:pt x="14174" y="1494"/>
                    <a:pt x="13423" y="1661"/>
                    <a:pt x="12767" y="1661"/>
                  </a:cubicBezTo>
                  <a:cubicBezTo>
                    <a:pt x="10701" y="1661"/>
                    <a:pt x="9574" y="0"/>
                    <a:pt x="95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9"/>
            <p:cNvSpPr/>
            <p:nvPr/>
          </p:nvSpPr>
          <p:spPr>
            <a:xfrm>
              <a:off x="1545250" y="2775725"/>
              <a:ext cx="342125" cy="521950"/>
            </a:xfrm>
            <a:custGeom>
              <a:rect b="b" l="l" r="r" t="t"/>
              <a:pathLst>
                <a:path extrusionOk="0" h="20878" w="13685">
                  <a:moveTo>
                    <a:pt x="1529" y="0"/>
                  </a:moveTo>
                  <a:lnTo>
                    <a:pt x="226" y="326"/>
                  </a:lnTo>
                  <a:lnTo>
                    <a:pt x="1" y="376"/>
                  </a:lnTo>
                  <a:lnTo>
                    <a:pt x="4888" y="20878"/>
                  </a:lnTo>
                  <a:lnTo>
                    <a:pt x="4913" y="20878"/>
                  </a:lnTo>
                  <a:cubicBezTo>
                    <a:pt x="4938" y="20853"/>
                    <a:pt x="4963" y="20853"/>
                    <a:pt x="5013" y="20853"/>
                  </a:cubicBezTo>
                  <a:cubicBezTo>
                    <a:pt x="5038" y="20827"/>
                    <a:pt x="5088" y="20827"/>
                    <a:pt x="5113" y="20827"/>
                  </a:cubicBezTo>
                  <a:cubicBezTo>
                    <a:pt x="13685" y="18497"/>
                    <a:pt x="10502" y="2782"/>
                    <a:pt x="10502" y="2782"/>
                  </a:cubicBezTo>
                  <a:lnTo>
                    <a:pt x="6968" y="1053"/>
                  </a:lnTo>
                  <a:cubicBezTo>
                    <a:pt x="6129" y="1494"/>
                    <a:pt x="5378" y="1661"/>
                    <a:pt x="4722" y="1661"/>
                  </a:cubicBezTo>
                  <a:cubicBezTo>
                    <a:pt x="2656" y="1661"/>
                    <a:pt x="1529" y="0"/>
                    <a:pt x="15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Collar Crime by Slidesgo">
  <a:themeElements>
    <a:clrScheme name="Simple Light">
      <a:dk1>
        <a:srgbClr val="FFFFFF"/>
      </a:dk1>
      <a:lt1>
        <a:srgbClr val="12100E"/>
      </a:lt1>
      <a:dk2>
        <a:srgbClr val="3A3736"/>
      </a:dk2>
      <a:lt2>
        <a:srgbClr val="201E1D"/>
      </a:lt2>
      <a:accent1>
        <a:srgbClr val="B4B4B4"/>
      </a:accent1>
      <a:accent2>
        <a:srgbClr val="CD8841"/>
      </a:accent2>
      <a:accent3>
        <a:srgbClr val="AA0B1E"/>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Bruno Castro</dc:creator>
</cp:coreProperties>
</file>