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78" r:id="rId2"/>
    <p:sldId id="283" r:id="rId3"/>
    <p:sldId id="285" r:id="rId4"/>
    <p:sldId id="257" r:id="rId5"/>
    <p:sldId id="279" r:id="rId6"/>
    <p:sldId id="282" r:id="rId7"/>
    <p:sldId id="259" r:id="rId8"/>
    <p:sldId id="260" r:id="rId9"/>
    <p:sldId id="286" r:id="rId10"/>
    <p:sldId id="263" r:id="rId11"/>
    <p:sldId id="264" r:id="rId12"/>
    <p:sldId id="281" r:id="rId13"/>
    <p:sldId id="287" r:id="rId14"/>
    <p:sldId id="288" r:id="rId15"/>
    <p:sldId id="267" r:id="rId16"/>
    <p:sldId id="289" r:id="rId17"/>
    <p:sldId id="29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6FC3F-7B87-47A8-BE85-E12481164B81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BC30D-16B8-46E1-8C1E-8B8E21FA2AB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512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C30D-16B8-46E1-8C1E-8B8E21FA2AB7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064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13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602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89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8090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7001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822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1562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449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684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976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840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32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301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976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663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644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F8E8F-2EF4-4F93-B7C2-B42F21753106}" type="datetimeFigureOut">
              <a:rPr lang="pt-BR" smtClean="0"/>
              <a:t>27/10/24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424085-F548-4B07-AC7F-5301C5621DB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9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spaço Reservado para Conteúdo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</p:spPr>
      </p:pic>
      <p:sp>
        <p:nvSpPr>
          <p:cNvPr id="2" name="Retângulo 1"/>
          <p:cNvSpPr/>
          <p:nvPr/>
        </p:nvSpPr>
        <p:spPr>
          <a:xfrm>
            <a:off x="2798618" y="318655"/>
            <a:ext cx="914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4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Automação e Inteligência Artificial no Âmbito do Direito Digital</a:t>
            </a:r>
            <a:endParaRPr lang="pt-BR" sz="4900" dirty="0">
              <a:solidFill>
                <a:schemeClr val="bg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385782" y="1919093"/>
            <a:ext cx="1556836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“Desemprego”</a:t>
            </a:r>
          </a:p>
        </p:txBody>
      </p:sp>
    </p:spTree>
    <p:extLst>
      <p:ext uri="{BB962C8B-B14F-4D97-AF65-F5344CB8AC3E}">
        <p14:creationId xmlns:p14="http://schemas.microsoft.com/office/powerpoint/2010/main" val="3460304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Aspectos Legais da </a:t>
            </a:r>
            <a:r>
              <a:rPr lang="pt-B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 e Automação no </a:t>
            </a:r>
            <a:r>
              <a:rPr lang="pt-B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Brasil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Lei nº 12.965, de 23 de abril de 2014, que estabelece princípios e diretrizes para o uso da Internet no Brasil, também abrange questões relacionadas à proteção de dados e à responsabilidade em casos de decisões automatizadas.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artigo 2º da lei enfatiza a necessidade de garantir a privacidade e a segurança dos dados dos usuários, o que é crucial no contexto de IA e automação.</a:t>
            </a:r>
            <a:endParaRPr lang="pt-BR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467225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56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>
                <a:solidFill>
                  <a:srgbClr val="00B0F0"/>
                </a:solidFill>
              </a:rPr>
              <a:t> </a:t>
            </a:r>
            <a:r>
              <a:rPr lang="pt-B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Desafios e Implicações Éticas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 a IA e a automação tragam muitos benefícios, também apresentam desafios éticos significativos. A necessidade de garantir que esses sistemas sejam justos, transparentes e responsáveis é cada vez mais reconhecida. Segundo estudos disponíveis no Scielo, a implementação de IA deve ser acompanhada de um debate ético sobre seu impacto na sociedade, especialmente em relação à discriminação e à privacidade (Furtado et al., 2021).</a:t>
            </a:r>
            <a:endParaRPr lang="pt-BR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5592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72096" y="1111681"/>
            <a:ext cx="4715249" cy="1325563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pt-BR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Dentre os </a:t>
            </a:r>
            <a:r>
              <a:rPr lang="pt-BR" sz="27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  <a:r>
              <a:rPr lang="pt-BR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destaca-se o </a:t>
            </a:r>
            <a:r>
              <a:rPr lang="pt-BR" sz="27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Desemprego</a:t>
            </a:r>
            <a:r>
              <a:rPr lang="pt-BR" sz="27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especialmente em trabalhos repetitivos. Vamos explorar detalhadamente os problemas neste contexto: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72096" cy="3881437"/>
          </a:xfrm>
        </p:spPr>
      </p:pic>
    </p:spTree>
    <p:extLst>
      <p:ext uri="{BB962C8B-B14F-4D97-AF65-F5344CB8AC3E}">
        <p14:creationId xmlns:p14="http://schemas.microsoft.com/office/powerpoint/2010/main" val="3432558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Perda de empregos: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implementação de IA e automação em tarefas jurídicas repetitivas tende a se indispor à extinção de muitas funções exercidas por humanos. Atividades como análise de documentos, revisão de contratos e pesquisa legal, que tradicionalmente empregam um grande número de pessoas, podem ser executadas por algoritmos de IA com maior rapidez e precisão.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Desigualdade Econômica: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rápida adoção de tecnologia pode exacerbar a desigualdade econômica. Profissionais que tenham habilidades específicas em IA ou automação tendem a prosperar, enquanto aqueles que desempenham tarefas repetitivas a menos qualificadas podem enfrentar desemprego ou subemprego. Isso cria uma separação nítida entre os trabalhadores mais e menos qualificados.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2787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Impacto Psicológico e Social: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falta de emprego pode ter fortes efeitos psicológicos e sociais. O desemprego pode levar à depressão, ansiedade e perda de autoestima. Fora que em larga escala tende a criar tensões sociais, aumentar a criminalidade e reduzir a coesão social.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Desvalorização das Profissões Jurídicas Tradicionais: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Tarefas neste ramo, podem ter uma desvalorização. Podendo ser facilmente substituídas por IAs.</a:t>
            </a:r>
          </a:p>
          <a:p>
            <a:pPr algn="just">
              <a:lnSpc>
                <a:spcPct val="17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Efeito Cascata em Outros Setores: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desemprego no ramo jurídico há de gerar um efeito cascata. Por exemplo, menos advogados empregados, pode levar a uma diminuição na demanda por serviços de suporte, como a tecnologia da informação, serviços administrativos e imobiliários.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863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Plausíveis soluções: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Desafios </a:t>
            </a: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Políticas Públicas: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Governos e legisladores acaram o repto de criar um ambiente que abrande os impactos negativos da automação. Incluindo-se o desenvolvimento de programas de requalificação, redes de segurança social e políticas de apoio à criação de novos empregos. Além disso, é fundamental garantir que as novas tecnologias sejam implementadas de forma ética e equitativa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Requalificação e Formação Profissional: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mudança para esse de trabalho mais automatizado demanda a requalificação dos profissionais afetados. Oferecer cursos de educação contínua em tecnologias emergentes, como IA e análise de dados, pode preparar os trabalhadores para novas funções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6038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Criação de Novos Empregos em Tecnologias Emergentes: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desenvolvimento de tecnologias emergentes cria novas oportunidades de emprego. Estimular a formação em áreas como ciência de dados, engenharia de IA e cibersegurança pode ajudar a preencher essas novas vagas.</a:t>
            </a:r>
          </a:p>
          <a:p>
            <a:pPr algn="just">
              <a:lnSpc>
                <a:spcPct val="17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Políticas Públicas de Apoio: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Governos logram implementar políticas públicas para apoiar os trabalhadores deslocados pela automação. Isso pode incluir subsídios para requalificação, seguros-desemprego robustos e incentivos fiscais para empresas que investem em treinamento de funcionários.</a:t>
            </a:r>
          </a:p>
          <a:p>
            <a:pPr algn="just">
              <a:lnSpc>
                <a:spcPct val="17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Garantia de uma Transição Justa: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Implementar políticas que assegurem uma transição justa para todos os trabalhadores é crucial. Isso pode incluir a negociação de planos de transição com sindicatos e a criação de comitês consultivos para monitorar e ajustar as políticas conforme necessário.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87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Embora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tenha potencial de revolucionar vários setores incluindo o jurídico, por meio da automação e a IA, oferecendo oportunidades significativas para aumentar a eficiência, reduzir custos e melhorar a precisão das tarefas jurídicas, é crucial abordar os desafios associados ao desemprego de maneira proativa e colaborativa. Incluindo a promoção de iniciativas de requalificação, o desenvolvimento de políticas públicas inclusivas e a criação de um ambiente que valorize tanto as habilidades humanas quanto as inovações tecnológicas, apenas com uma abordagem equilibrada será possível mitigar os impactos negativos e aproveitar totalmente os benefícios destas tecnologias.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18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IA e a automação estão remodelando diversos setores, incluindo o jurídico, ao proporcionar maior eficiência, precisão e redução de custos. Um estudo da “State of Practice: Legal Landscape” de 2023 mostrou que 53% dos profissionais do setor legal utilizam IA para realizar pesquisas jurídicas, sendo que foram entrevistados mais de 450 profissionais.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Segundo o relatório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of Jobs 2023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Fórum Econômico Mundial, nos próximos cinco anos, quase 23% dos empregos globais devem sofrer transformações. O que deve advir em uma criação de 69 milhões de novos empregos, por outro lado, na eliminação de cerca de 83 milhões, o que pode causar uma perda líquida de 14 milhões de postos de trabalho, ou 2% do total atual.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148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Estima-se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 IA generativa seja adotada por quase 75% das empresas pesquisadas e perde apenas para robôs humanoides e industriais em termos de expectativas de perda de empregos, com maior probabilidade de afetar caixas de banco, caixas, balconistas, secretárias e contabilidade. 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Contudo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essa revolução tecnológica também levanta importantes questões éticas e desafios, especialmente relacionados ao emprego e à privacidade. Além de trazer certas dúvidas como, “Qual será o impacto sobre o emprego no setor jurídico?” ou “Como a indústria pode se adaptar para mitigar o desemprego e promover a requalificação dos profissionais afetados?”.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98468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Inteligência Artificial</a:t>
            </a:r>
            <a:endParaRPr lang="pt-B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IA refere-se ao desenvolvimento de sistemas tecnológicos através da ciência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computação, no qual são capazes de realizar tarefas que normalmente requerem inteligência humana, como reconhecimento de fala, aprendizado e tomada de decisões. </a:t>
            </a: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Segundo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Russell e Norvig, a IA é dividida em duas categorias principais: “IA fraca, que se refere a sistemas projetados para tarefas específicas, e IA forte, que tem a capacidade de realizar qualquer tarefa intelectual humana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algn="just">
              <a:lnSpc>
                <a:spcPct val="17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IA utiliza um banco de dados, e por meio de algoritmo de aprendizagem como Machine learning, usa redes neurais para chegar o que seria mais próximo de uma resposta humana, além de conseguir gerar respostas extra-humanas.</a:t>
            </a:r>
          </a:p>
          <a:p>
            <a:pPr algn="just">
              <a:lnSpc>
                <a:spcPct val="17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3000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 de rede neural:</a:t>
            </a:r>
            <a:endParaRPr lang="pt-B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224" y="2160588"/>
            <a:ext cx="5897589" cy="3881437"/>
          </a:xfrm>
        </p:spPr>
      </p:pic>
    </p:spTree>
    <p:extLst>
      <p:ext uri="{BB962C8B-B14F-4D97-AF65-F5344CB8AC3E}">
        <p14:creationId xmlns:p14="http://schemas.microsoft.com/office/powerpoint/2010/main" val="1730123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Automação e Seus Benefícios</a:t>
            </a:r>
            <a:endParaRPr lang="pt-BR" dirty="0">
              <a:solidFill>
                <a:srgbClr val="00B0F0"/>
              </a:solidFill>
            </a:endParaRPr>
          </a:p>
        </p:txBody>
      </p:sp>
      <p:pic>
        <p:nvPicPr>
          <p:cNvPr id="4" name="Espaço Reservado para Conteúdo 1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801523"/>
            <a:ext cx="4419600" cy="3311041"/>
          </a:xfrm>
        </p:spPr>
      </p:pic>
      <p:sp>
        <p:nvSpPr>
          <p:cNvPr id="5" name="Retângulo 4"/>
          <p:cNvSpPr/>
          <p:nvPr/>
        </p:nvSpPr>
        <p:spPr>
          <a:xfrm>
            <a:off x="838200" y="169624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automação envolve o uso de tecnologia mecânica ou eletrônica para realizar tarefas com mínima intervenção humana. De acordo com a literatura, a automação pode aumentar a eficiência operacional, reduzir erros e melhorar a produtividade (Bessen). </a:t>
            </a:r>
          </a:p>
          <a:p>
            <a:pPr marL="285750" indent="-285750"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o avanço da IA, a automação se tornou mais sofisticada, permitindo a realização de tarefas complexas em diversos setores, como manufatura e serviços financeiros.</a:t>
            </a:r>
          </a:p>
        </p:txBody>
      </p:sp>
    </p:spTree>
    <p:extLst>
      <p:ext uri="{BB962C8B-B14F-4D97-AF65-F5344CB8AC3E}">
        <p14:creationId xmlns:p14="http://schemas.microsoft.com/office/powerpoint/2010/main" val="72327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Intersecção entre IA e Automação</a:t>
            </a:r>
            <a:endParaRPr lang="pt-B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63607"/>
            <a:ext cx="8596668" cy="38807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fundamental para entender as transformações tecnológicas contemporâneas. Sistemas de IA estão sendo incorporados em processos automatizados visando tarefas repetitivas, permitindo a análise de grandes volumes de dados e a adaptação em tempo real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Segundo um estudo publicado na Revista da Defensoria Pública do Distrito Federal (2022), essa integração pode otimizar serviços públicos e melhorar a qualidade do atendimento ao cidadão.</a:t>
            </a:r>
            <a:endParaRPr lang="pt-BR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0090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Automação e IA no Âmbito do Direito </a:t>
            </a:r>
            <a:r>
              <a:rPr lang="pt-B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ferramentas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poderosas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transformadoras, podendo acelerar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processos, reduzir custos e aumentar a eficiência, no entanto, também levantam várias questões e desafios a serem considerados.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entrevista à CNN, Bill Gates, o acionista da Microsoft, acredita que a tecnologia é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benéfica,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especial em países pobres com escassez de médicos e educadores, como o continente africano ou até mesmo o Brasil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Dentre suas muitas capacidades a IA, alguns exemplos a seguir:</a:t>
            </a:r>
            <a:endParaRPr lang="pt-BR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97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Clr>
                <a:srgbClr val="00B0F0"/>
              </a:buClr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Automação de Tarefas Repetitivas: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análise de documentos, revisão de contratos e outras tarefas repetitivas podem ser automatizadas permitindo que os profissionais se concentrem em atividades mais estratégicas e complexas.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00B0F0"/>
              </a:buClr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Predição de Resultados Judiciais: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Algoritmos de IA podem prever o resultado de processos judiciais com base em dados históricos. Isso pode auxiliar advogados na formulação de estratégias e na tomada de decisões.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00B0F0"/>
              </a:buClr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Assistência Jurídica Virtual: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Chatbots e assistentes virtuais podem fornecer orientação jurídica básica, responder perguntas frequentes e ajudar na triagem de casos.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00B0F0"/>
              </a:buClr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Detecção de Fraudes: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Ferramentas de IA podem analisar padrões de comportamento e identificar possíveis fraudes em documentos e transações.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00B0F0"/>
              </a:buClr>
              <a:buNone/>
            </a:pPr>
            <a:r>
              <a:rPr lang="pt-B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Segurança de Dados: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automação pode melhorar a segurança dos dados e monitorar continuamente atividades suspeitas e aplicar medidas preventivas.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7566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1525</Words>
  <Application>Microsoft Office PowerPoint</Application>
  <PresentationFormat>Widescreen</PresentationFormat>
  <Paragraphs>57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Apresentação do PowerPoint</vt:lpstr>
      <vt:lpstr>Apresentação do PowerPoint</vt:lpstr>
      <vt:lpstr>Apresentação do PowerPoint</vt:lpstr>
      <vt:lpstr>Inteligência Artificial</vt:lpstr>
      <vt:lpstr>Exemplo de rede neural:</vt:lpstr>
      <vt:lpstr>Automação e Seus Benefícios</vt:lpstr>
      <vt:lpstr>Intersecção entre IA e Automação</vt:lpstr>
      <vt:lpstr>Automação e IA no Âmbito do Direito Digital</vt:lpstr>
      <vt:lpstr>Apresentação do PowerPoint</vt:lpstr>
      <vt:lpstr>Aspectos Legais da IA e Automação no Brasil </vt:lpstr>
      <vt:lpstr> Desafios e Implicações Éticas</vt:lpstr>
      <vt:lpstr> Dentre os problemas destaca-se o Desemprego especialmente em trabalhos repetitivos. Vamos explorar detalhadamente os problemas neste contexto: </vt:lpstr>
      <vt:lpstr>Apresentação do PowerPoint</vt:lpstr>
      <vt:lpstr>Apresentação do PowerPoint</vt:lpstr>
      <vt:lpstr>Plausíveis soluções: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Administrador</cp:lastModifiedBy>
  <cp:revision>23</cp:revision>
  <dcterms:created xsi:type="dcterms:W3CDTF">2024-10-26T23:33:12Z</dcterms:created>
  <dcterms:modified xsi:type="dcterms:W3CDTF">2024-10-28T02:28:20Z</dcterms:modified>
</cp:coreProperties>
</file>