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League Spartan" charset="1" panose="00000800000000000000"/>
      <p:regular r:id="rId22"/>
    </p:embeddedFont>
    <p:embeddedFont>
      <p:font typeface="Canva Sans" charset="1" panose="020B0503030501040103"/>
      <p:regular r:id="rId23"/>
    </p:embeddedFont>
    <p:embeddedFont>
      <p:font typeface="Canva Sans Bold" charset="1" panose="020B0803030501040103"/>
      <p:regular r:id="rId24"/>
    </p:embeddedFont>
    <p:embeddedFont>
      <p:font typeface="BM Hanna" charset="1" panose="020005030000000200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2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3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Relationship Id="rId7" Target="../media/image58.png" Type="http://schemas.openxmlformats.org/officeDocument/2006/relationships/image"/><Relationship Id="rId8" Target="../media/image59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61.png" Type="http://schemas.openxmlformats.org/officeDocument/2006/relationships/image"/><Relationship Id="rId2" Target="../media/image1.pn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Relationship Id="rId7" Target="../media/image58.png" Type="http://schemas.openxmlformats.org/officeDocument/2006/relationships/image"/><Relationship Id="rId8" Target="../media/image59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66.png" Type="http://schemas.openxmlformats.org/officeDocument/2006/relationships/image"/><Relationship Id="rId12" Target="../media/image67.svg" Type="http://schemas.openxmlformats.org/officeDocument/2006/relationships/image"/><Relationship Id="rId13" Target="../media/image58.png" Type="http://schemas.openxmlformats.org/officeDocument/2006/relationships/image"/><Relationship Id="rId14" Target="../media/image59.svg" Type="http://schemas.openxmlformats.org/officeDocument/2006/relationships/image"/><Relationship Id="rId2" Target="../media/image1.png" Type="http://schemas.openxmlformats.org/officeDocument/2006/relationships/image"/><Relationship Id="rId3" Target="../media/image62.png" Type="http://schemas.openxmlformats.org/officeDocument/2006/relationships/image"/><Relationship Id="rId4" Target="../media/image63.svg" Type="http://schemas.openxmlformats.org/officeDocument/2006/relationships/image"/><Relationship Id="rId5" Target="../media/image64.png" Type="http://schemas.openxmlformats.org/officeDocument/2006/relationships/image"/><Relationship Id="rId6" Target="../media/image6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3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8.png" Type="http://schemas.openxmlformats.org/officeDocument/2006/relationships/image"/><Relationship Id="rId16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70.png" Type="http://schemas.openxmlformats.org/officeDocument/2006/relationships/image"/><Relationship Id="rId8" Target="../media/image71.svg" Type="http://schemas.openxmlformats.org/officeDocument/2006/relationships/image"/><Relationship Id="rId9" Target="../media/image7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6.png" Type="http://schemas.openxmlformats.org/officeDocument/2006/relationships/image"/><Relationship Id="rId15" Target="../media/image7.svg" Type="http://schemas.openxmlformats.org/officeDocument/2006/relationships/image"/><Relationship Id="rId16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0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1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52742" y="1876994"/>
            <a:ext cx="12296817" cy="353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559"/>
              </a:lnSpc>
              <a:spcBef>
                <a:spcPct val="0"/>
              </a:spcBef>
            </a:pPr>
            <a:r>
              <a:rPr lang="en-US" sz="1397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INCLUSÃO DIGITAL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14669" y="2449308"/>
            <a:ext cx="7065092" cy="8144199"/>
          </a:xfrm>
          <a:custGeom>
            <a:avLst/>
            <a:gdLst/>
            <a:ahLst/>
            <a:cxnLst/>
            <a:rect r="r" b="b" t="t" l="l"/>
            <a:pathLst>
              <a:path h="8144199" w="7065092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63095" y="5752848"/>
            <a:ext cx="6561811" cy="1212850"/>
            <a:chOff x="0" y="0"/>
            <a:chExt cx="1728214" cy="3194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28214" cy="319434"/>
            </a:xfrm>
            <a:custGeom>
              <a:avLst/>
              <a:gdLst/>
              <a:ahLst/>
              <a:cxnLst/>
              <a:rect r="r" b="b" t="t" l="l"/>
              <a:pathLst>
                <a:path h="319434" w="1728214">
                  <a:moveTo>
                    <a:pt x="117985" y="0"/>
                  </a:moveTo>
                  <a:lnTo>
                    <a:pt x="1610229" y="0"/>
                  </a:lnTo>
                  <a:cubicBezTo>
                    <a:pt x="1641520" y="0"/>
                    <a:pt x="1671530" y="12430"/>
                    <a:pt x="1693657" y="34557"/>
                  </a:cubicBezTo>
                  <a:cubicBezTo>
                    <a:pt x="1715783" y="56683"/>
                    <a:pt x="1728214" y="86693"/>
                    <a:pt x="1728214" y="117985"/>
                  </a:cubicBezTo>
                  <a:lnTo>
                    <a:pt x="1728214" y="201449"/>
                  </a:lnTo>
                  <a:cubicBezTo>
                    <a:pt x="1728214" y="232741"/>
                    <a:pt x="1715783" y="262751"/>
                    <a:pt x="1693657" y="284877"/>
                  </a:cubicBezTo>
                  <a:cubicBezTo>
                    <a:pt x="1671530" y="307003"/>
                    <a:pt x="1641520" y="319434"/>
                    <a:pt x="1610229" y="319434"/>
                  </a:cubicBezTo>
                  <a:lnTo>
                    <a:pt x="117985" y="319434"/>
                  </a:lnTo>
                  <a:cubicBezTo>
                    <a:pt x="86693" y="319434"/>
                    <a:pt x="56683" y="307003"/>
                    <a:pt x="34557" y="284877"/>
                  </a:cubicBezTo>
                  <a:cubicBezTo>
                    <a:pt x="12430" y="262751"/>
                    <a:pt x="0" y="232741"/>
                    <a:pt x="0" y="201449"/>
                  </a:cubicBezTo>
                  <a:lnTo>
                    <a:pt x="0" y="117985"/>
                  </a:lnTo>
                  <a:cubicBezTo>
                    <a:pt x="0" y="86693"/>
                    <a:pt x="12430" y="56683"/>
                    <a:pt x="34557" y="34557"/>
                  </a:cubicBezTo>
                  <a:cubicBezTo>
                    <a:pt x="56683" y="12430"/>
                    <a:pt x="86693" y="0"/>
                    <a:pt x="117985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728214" cy="348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3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833448" y="-1279629"/>
            <a:ext cx="5817841" cy="4114800"/>
          </a:xfrm>
          <a:custGeom>
            <a:avLst/>
            <a:gdLst/>
            <a:ahLst/>
            <a:cxnLst/>
            <a:rect r="r" b="b" t="t" l="l"/>
            <a:pathLst>
              <a:path h="4114800" w="5817841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798693" y="-662043"/>
            <a:ext cx="5155216" cy="4114800"/>
          </a:xfrm>
          <a:custGeom>
            <a:avLst/>
            <a:gdLst/>
            <a:ahLst/>
            <a:cxnLst/>
            <a:rect r="r" b="b" t="t" l="l"/>
            <a:pathLst>
              <a:path h="4114800" w="5155216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26312">
            <a:off x="-796615" y="5045557"/>
            <a:ext cx="7584413" cy="6908710"/>
          </a:xfrm>
          <a:custGeom>
            <a:avLst/>
            <a:gdLst/>
            <a:ahLst/>
            <a:cxnLst/>
            <a:rect r="r" b="b" t="t" l="l"/>
            <a:pathLst>
              <a:path h="6908710" w="7584413">
                <a:moveTo>
                  <a:pt x="0" y="0"/>
                </a:moveTo>
                <a:lnTo>
                  <a:pt x="7584413" y="0"/>
                </a:lnTo>
                <a:lnTo>
                  <a:pt x="7584413" y="6908710"/>
                </a:lnTo>
                <a:lnTo>
                  <a:pt x="0" y="690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863095" y="6017961"/>
            <a:ext cx="6561811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Segurança virtual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9059">
            <a:off x="14704686" y="-67215"/>
            <a:ext cx="4178322" cy="5381913"/>
          </a:xfrm>
          <a:custGeom>
            <a:avLst/>
            <a:gdLst/>
            <a:ahLst/>
            <a:cxnLst/>
            <a:rect r="r" b="b" t="t" l="l"/>
            <a:pathLst>
              <a:path h="5381913" w="4178322">
                <a:moveTo>
                  <a:pt x="0" y="0"/>
                </a:moveTo>
                <a:lnTo>
                  <a:pt x="4178322" y="0"/>
                </a:lnTo>
                <a:lnTo>
                  <a:pt x="4178322" y="5381913"/>
                </a:lnTo>
                <a:lnTo>
                  <a:pt x="0" y="538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46807" y="-872400"/>
            <a:ext cx="3951014" cy="2794445"/>
          </a:xfrm>
          <a:custGeom>
            <a:avLst/>
            <a:gdLst/>
            <a:ahLst/>
            <a:cxnLst/>
            <a:rect r="r" b="b" t="t" l="l"/>
            <a:pathLst>
              <a:path h="2794445" w="3951014">
                <a:moveTo>
                  <a:pt x="0" y="0"/>
                </a:moveTo>
                <a:lnTo>
                  <a:pt x="3951014" y="0"/>
                </a:lnTo>
                <a:lnTo>
                  <a:pt x="3951014" y="2794445"/>
                </a:lnTo>
                <a:lnTo>
                  <a:pt x="0" y="279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34678" y="4285055"/>
            <a:ext cx="7009322" cy="5579677"/>
            <a:chOff x="0" y="0"/>
            <a:chExt cx="1846077" cy="14695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46076" cy="1469545"/>
            </a:xfrm>
            <a:custGeom>
              <a:avLst/>
              <a:gdLst/>
              <a:ahLst/>
              <a:cxnLst/>
              <a:rect r="r" b="b" t="t" l="l"/>
              <a:pathLst>
                <a:path h="1469545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82960" y="3003478"/>
            <a:ext cx="7009322" cy="7168522"/>
            <a:chOff x="0" y="0"/>
            <a:chExt cx="1846077" cy="1888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6076" cy="1888006"/>
            </a:xfrm>
            <a:custGeom>
              <a:avLst/>
              <a:gdLst/>
              <a:ahLst/>
              <a:cxnLst/>
              <a:rect r="r" b="b" t="t" l="l"/>
              <a:pathLst>
                <a:path h="1888006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841616"/>
                  </a:lnTo>
                  <a:cubicBezTo>
                    <a:pt x="1846076" y="1867236"/>
                    <a:pt x="1825307" y="1888006"/>
                    <a:pt x="1799687" y="1888006"/>
                  </a:cubicBezTo>
                  <a:lnTo>
                    <a:pt x="46390" y="1888006"/>
                  </a:lnTo>
                  <a:cubicBezTo>
                    <a:pt x="34086" y="1888006"/>
                    <a:pt x="22287" y="1883118"/>
                    <a:pt x="13587" y="1874419"/>
                  </a:cubicBezTo>
                  <a:cubicBezTo>
                    <a:pt x="4887" y="1865719"/>
                    <a:pt x="0" y="1853919"/>
                    <a:pt x="0" y="1841616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846077" cy="1945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0722983" y="-369962"/>
            <a:ext cx="4037087" cy="3222330"/>
          </a:xfrm>
          <a:custGeom>
            <a:avLst/>
            <a:gdLst/>
            <a:ahLst/>
            <a:cxnLst/>
            <a:rect r="r" b="b" t="t" l="l"/>
            <a:pathLst>
              <a:path h="3222330" w="4037087">
                <a:moveTo>
                  <a:pt x="4037087" y="0"/>
                </a:moveTo>
                <a:lnTo>
                  <a:pt x="0" y="0"/>
                </a:lnTo>
                <a:lnTo>
                  <a:pt x="0" y="3222329"/>
                </a:lnTo>
                <a:lnTo>
                  <a:pt x="4037087" y="3222329"/>
                </a:lnTo>
                <a:lnTo>
                  <a:pt x="40370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946807" y="6298004"/>
            <a:ext cx="3471862" cy="4114800"/>
          </a:xfrm>
          <a:custGeom>
            <a:avLst/>
            <a:gdLst/>
            <a:ahLst/>
            <a:cxnLst/>
            <a:rect r="r" b="b" t="t" l="l"/>
            <a:pathLst>
              <a:path h="4114800" w="3471862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296564" y="6879311"/>
            <a:ext cx="3991436" cy="3407689"/>
          </a:xfrm>
          <a:custGeom>
            <a:avLst/>
            <a:gdLst/>
            <a:ahLst/>
            <a:cxnLst/>
            <a:rect r="r" b="b" t="t" l="l"/>
            <a:pathLst>
              <a:path h="3407689" w="3991436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92323" y="3581540"/>
            <a:ext cx="6390596" cy="6012397"/>
          </a:xfrm>
          <a:custGeom>
            <a:avLst/>
            <a:gdLst/>
            <a:ahLst/>
            <a:cxnLst/>
            <a:rect r="r" b="b" t="t" l="l"/>
            <a:pathLst>
              <a:path h="6012397" w="6390596">
                <a:moveTo>
                  <a:pt x="0" y="0"/>
                </a:moveTo>
                <a:lnTo>
                  <a:pt x="6390596" y="0"/>
                </a:lnTo>
                <a:lnTo>
                  <a:pt x="6390596" y="6012398"/>
                </a:lnTo>
                <a:lnTo>
                  <a:pt x="0" y="60123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58756" y="4461510"/>
            <a:ext cx="6161167" cy="483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Compartilhamento de localização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Envia informações de onde seu filho está ou estava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Rastreia celular que foi roubado ou perdido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Quando o filho chega em um local, um alerta é enviado para as pessoas adicionadas dentro de um círculo de monitoramento.</a:t>
            </a:r>
          </a:p>
          <a:p>
            <a:pPr algn="just">
              <a:lnSpc>
                <a:spcPts val="374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907126" y="2142279"/>
            <a:ext cx="14018644" cy="110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5"/>
              </a:lnSpc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LIFE360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9059">
            <a:off x="14704686" y="-67215"/>
            <a:ext cx="4178322" cy="5381913"/>
          </a:xfrm>
          <a:custGeom>
            <a:avLst/>
            <a:gdLst/>
            <a:ahLst/>
            <a:cxnLst/>
            <a:rect r="r" b="b" t="t" l="l"/>
            <a:pathLst>
              <a:path h="5381913" w="4178322">
                <a:moveTo>
                  <a:pt x="0" y="0"/>
                </a:moveTo>
                <a:lnTo>
                  <a:pt x="4178322" y="0"/>
                </a:lnTo>
                <a:lnTo>
                  <a:pt x="4178322" y="5381913"/>
                </a:lnTo>
                <a:lnTo>
                  <a:pt x="0" y="538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46807" y="-872400"/>
            <a:ext cx="3951014" cy="2794445"/>
          </a:xfrm>
          <a:custGeom>
            <a:avLst/>
            <a:gdLst/>
            <a:ahLst/>
            <a:cxnLst/>
            <a:rect r="r" b="b" t="t" l="l"/>
            <a:pathLst>
              <a:path h="2794445" w="3951014">
                <a:moveTo>
                  <a:pt x="0" y="0"/>
                </a:moveTo>
                <a:lnTo>
                  <a:pt x="3951014" y="0"/>
                </a:lnTo>
                <a:lnTo>
                  <a:pt x="3951014" y="2794445"/>
                </a:lnTo>
                <a:lnTo>
                  <a:pt x="0" y="279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34678" y="4285055"/>
            <a:ext cx="7009322" cy="5579677"/>
            <a:chOff x="0" y="0"/>
            <a:chExt cx="1846077" cy="14695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46076" cy="1469545"/>
            </a:xfrm>
            <a:custGeom>
              <a:avLst/>
              <a:gdLst/>
              <a:ahLst/>
              <a:cxnLst/>
              <a:rect r="r" b="b" t="t" l="l"/>
              <a:pathLst>
                <a:path h="1469545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82960" y="3003478"/>
            <a:ext cx="7009322" cy="7168522"/>
            <a:chOff x="0" y="0"/>
            <a:chExt cx="1846077" cy="1888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6076" cy="1888006"/>
            </a:xfrm>
            <a:custGeom>
              <a:avLst/>
              <a:gdLst/>
              <a:ahLst/>
              <a:cxnLst/>
              <a:rect r="r" b="b" t="t" l="l"/>
              <a:pathLst>
                <a:path h="1888006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841616"/>
                  </a:lnTo>
                  <a:cubicBezTo>
                    <a:pt x="1846076" y="1867236"/>
                    <a:pt x="1825307" y="1888006"/>
                    <a:pt x="1799687" y="1888006"/>
                  </a:cubicBezTo>
                  <a:lnTo>
                    <a:pt x="46390" y="1888006"/>
                  </a:lnTo>
                  <a:cubicBezTo>
                    <a:pt x="34086" y="1888006"/>
                    <a:pt x="22287" y="1883118"/>
                    <a:pt x="13587" y="1874419"/>
                  </a:cubicBezTo>
                  <a:cubicBezTo>
                    <a:pt x="4887" y="1865719"/>
                    <a:pt x="0" y="1853919"/>
                    <a:pt x="0" y="1841616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846077" cy="1945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0722983" y="-369962"/>
            <a:ext cx="4037087" cy="3222330"/>
          </a:xfrm>
          <a:custGeom>
            <a:avLst/>
            <a:gdLst/>
            <a:ahLst/>
            <a:cxnLst/>
            <a:rect r="r" b="b" t="t" l="l"/>
            <a:pathLst>
              <a:path h="3222330" w="4037087">
                <a:moveTo>
                  <a:pt x="4037087" y="0"/>
                </a:moveTo>
                <a:lnTo>
                  <a:pt x="0" y="0"/>
                </a:lnTo>
                <a:lnTo>
                  <a:pt x="0" y="3222329"/>
                </a:lnTo>
                <a:lnTo>
                  <a:pt x="4037087" y="3222329"/>
                </a:lnTo>
                <a:lnTo>
                  <a:pt x="40370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946807" y="6298004"/>
            <a:ext cx="3471862" cy="4114800"/>
          </a:xfrm>
          <a:custGeom>
            <a:avLst/>
            <a:gdLst/>
            <a:ahLst/>
            <a:cxnLst/>
            <a:rect r="r" b="b" t="t" l="l"/>
            <a:pathLst>
              <a:path h="4114800" w="3471862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296564" y="6879311"/>
            <a:ext cx="3991436" cy="3407689"/>
          </a:xfrm>
          <a:custGeom>
            <a:avLst/>
            <a:gdLst/>
            <a:ahLst/>
            <a:cxnLst/>
            <a:rect r="r" b="b" t="t" l="l"/>
            <a:pathLst>
              <a:path h="3407689" w="3991436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90576" y="4162732"/>
            <a:ext cx="6794091" cy="5095568"/>
          </a:xfrm>
          <a:custGeom>
            <a:avLst/>
            <a:gdLst/>
            <a:ahLst/>
            <a:cxnLst/>
            <a:rect r="r" b="b" t="t" l="l"/>
            <a:pathLst>
              <a:path h="5095568" w="6794091">
                <a:moveTo>
                  <a:pt x="0" y="0"/>
                </a:moveTo>
                <a:lnTo>
                  <a:pt x="6794090" y="0"/>
                </a:lnTo>
                <a:lnTo>
                  <a:pt x="6794090" y="5095568"/>
                </a:lnTo>
                <a:lnTo>
                  <a:pt x="0" y="5095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907126" y="2142279"/>
            <a:ext cx="14018644" cy="110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5"/>
              </a:lnSpc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YOUTUBE KIDS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58756" y="4461510"/>
            <a:ext cx="6161167" cy="352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Voltado para o público infantil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Vinculada a uma conta Google de um adulto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Crie um perfil para cada um dos seus filhos. Os perfis serão vinculados ao perfil do adulto.</a:t>
            </a:r>
          </a:p>
          <a:p>
            <a:pPr algn="just">
              <a:lnSpc>
                <a:spcPts val="374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214760" y="1316867"/>
            <a:ext cx="12805931" cy="3826633"/>
            <a:chOff x="0" y="0"/>
            <a:chExt cx="3372755" cy="10078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2755" cy="1007838"/>
            </a:xfrm>
            <a:custGeom>
              <a:avLst/>
              <a:gdLst/>
              <a:ahLst/>
              <a:cxnLst/>
              <a:rect r="r" b="b" t="t" l="l"/>
              <a:pathLst>
                <a:path h="1007838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24582" y="5481069"/>
            <a:ext cx="12805931" cy="3826633"/>
            <a:chOff x="0" y="0"/>
            <a:chExt cx="3372755" cy="10078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72755" cy="1007838"/>
            </a:xfrm>
            <a:custGeom>
              <a:avLst/>
              <a:gdLst/>
              <a:ahLst/>
              <a:cxnLst/>
              <a:rect r="r" b="b" t="t" l="l"/>
              <a:pathLst>
                <a:path h="1007838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14114" y="2064959"/>
            <a:ext cx="10434718" cy="243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2"/>
              </a:lnSpc>
            </a:pPr>
            <a:r>
              <a:rPr lang="en-US" sz="96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OUTROS APICATIVOS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40998" y="6853049"/>
            <a:ext cx="10434718" cy="130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99"/>
              </a:lnSpc>
            </a:pPr>
            <a:r>
              <a:rPr lang="en-US" sz="9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EDUCAÇÃO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56199" y="4711899"/>
            <a:ext cx="4888650" cy="5793956"/>
          </a:xfrm>
          <a:custGeom>
            <a:avLst/>
            <a:gdLst/>
            <a:ahLst/>
            <a:cxnLst/>
            <a:rect r="r" b="b" t="t" l="l"/>
            <a:pathLst>
              <a:path h="5793956" w="4888650">
                <a:moveTo>
                  <a:pt x="0" y="0"/>
                </a:moveTo>
                <a:lnTo>
                  <a:pt x="4888651" y="0"/>
                </a:lnTo>
                <a:lnTo>
                  <a:pt x="4888651" y="5793956"/>
                </a:lnTo>
                <a:lnTo>
                  <a:pt x="0" y="579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1301232" y="318233"/>
            <a:ext cx="5130568" cy="5162836"/>
          </a:xfrm>
          <a:custGeom>
            <a:avLst/>
            <a:gdLst/>
            <a:ahLst/>
            <a:cxnLst/>
            <a:rect r="r" b="b" t="t" l="l"/>
            <a:pathLst>
              <a:path h="5162836" w="5130568">
                <a:moveTo>
                  <a:pt x="5130569" y="0"/>
                </a:moveTo>
                <a:lnTo>
                  <a:pt x="0" y="0"/>
                </a:lnTo>
                <a:lnTo>
                  <a:pt x="0" y="5162836"/>
                </a:lnTo>
                <a:lnTo>
                  <a:pt x="5130569" y="5162836"/>
                </a:lnTo>
                <a:lnTo>
                  <a:pt x="51305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9375592" y="741611"/>
            <a:ext cx="2431158" cy="1940506"/>
          </a:xfrm>
          <a:custGeom>
            <a:avLst/>
            <a:gdLst/>
            <a:ahLst/>
            <a:cxnLst/>
            <a:rect r="r" b="b" t="t" l="l"/>
            <a:pathLst>
              <a:path h="1940506" w="2431158">
                <a:moveTo>
                  <a:pt x="2431158" y="0"/>
                </a:moveTo>
                <a:lnTo>
                  <a:pt x="0" y="0"/>
                </a:lnTo>
                <a:lnTo>
                  <a:pt x="0" y="1940506"/>
                </a:lnTo>
                <a:lnTo>
                  <a:pt x="2431158" y="1940506"/>
                </a:lnTo>
                <a:lnTo>
                  <a:pt x="24311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20776" y="4855333"/>
            <a:ext cx="2431158" cy="1940506"/>
          </a:xfrm>
          <a:custGeom>
            <a:avLst/>
            <a:gdLst/>
            <a:ahLst/>
            <a:cxnLst/>
            <a:rect r="r" b="b" t="t" l="l"/>
            <a:pathLst>
              <a:path h="1940506" w="2431158">
                <a:moveTo>
                  <a:pt x="0" y="0"/>
                </a:moveTo>
                <a:lnTo>
                  <a:pt x="2431158" y="0"/>
                </a:lnTo>
                <a:lnTo>
                  <a:pt x="2431158" y="1940507"/>
                </a:lnTo>
                <a:lnTo>
                  <a:pt x="0" y="19405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206386">
            <a:off x="-459053" y="6798742"/>
            <a:ext cx="3532423" cy="3940837"/>
          </a:xfrm>
          <a:custGeom>
            <a:avLst/>
            <a:gdLst/>
            <a:ahLst/>
            <a:cxnLst/>
            <a:rect r="r" b="b" t="t" l="l"/>
            <a:pathLst>
              <a:path h="3940837" w="3532423">
                <a:moveTo>
                  <a:pt x="0" y="0"/>
                </a:moveTo>
                <a:lnTo>
                  <a:pt x="3532423" y="0"/>
                </a:lnTo>
                <a:lnTo>
                  <a:pt x="3532423" y="3940837"/>
                </a:lnTo>
                <a:lnTo>
                  <a:pt x="0" y="39408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190272" y="1711864"/>
            <a:ext cx="5440240" cy="4114800"/>
          </a:xfrm>
          <a:custGeom>
            <a:avLst/>
            <a:gdLst/>
            <a:ahLst/>
            <a:cxnLst/>
            <a:rect r="r" b="b" t="t" l="l"/>
            <a:pathLst>
              <a:path h="4114800" w="544024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2868" y="1247775"/>
            <a:ext cx="12242263" cy="130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DUOLINGO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53787" y="4364386"/>
            <a:ext cx="7465126" cy="4893914"/>
            <a:chOff x="0" y="0"/>
            <a:chExt cx="1966124" cy="12889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6124" cy="1288932"/>
            </a:xfrm>
            <a:custGeom>
              <a:avLst/>
              <a:gdLst/>
              <a:ahLst/>
              <a:cxnLst/>
              <a:rect r="r" b="b" t="t" l="l"/>
              <a:pathLst>
                <a:path h="1288932" w="1966124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245375"/>
                  </a:lnTo>
                  <a:cubicBezTo>
                    <a:pt x="1966124" y="1256927"/>
                    <a:pt x="1961535" y="1268006"/>
                    <a:pt x="1953366" y="1276174"/>
                  </a:cubicBezTo>
                  <a:cubicBezTo>
                    <a:pt x="1945197" y="1284343"/>
                    <a:pt x="1934118" y="1288932"/>
                    <a:pt x="1922566" y="1288932"/>
                  </a:cubicBezTo>
                  <a:lnTo>
                    <a:pt x="43557" y="1288932"/>
                  </a:lnTo>
                  <a:cubicBezTo>
                    <a:pt x="32005" y="1288932"/>
                    <a:pt x="20926" y="1284343"/>
                    <a:pt x="12758" y="1276174"/>
                  </a:cubicBezTo>
                  <a:cubicBezTo>
                    <a:pt x="4589" y="1268006"/>
                    <a:pt x="0" y="1256927"/>
                    <a:pt x="0" y="1245375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966124" cy="1346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297398" y="3011836"/>
            <a:ext cx="7465126" cy="7011411"/>
            <a:chOff x="0" y="0"/>
            <a:chExt cx="1966124" cy="184662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6124" cy="1846627"/>
            </a:xfrm>
            <a:custGeom>
              <a:avLst/>
              <a:gdLst/>
              <a:ahLst/>
              <a:cxnLst/>
              <a:rect r="r" b="b" t="t" l="l"/>
              <a:pathLst>
                <a:path h="1846627" w="1966124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803070"/>
                  </a:lnTo>
                  <a:cubicBezTo>
                    <a:pt x="1966124" y="1827125"/>
                    <a:pt x="1946622" y="1846627"/>
                    <a:pt x="1922566" y="1846627"/>
                  </a:cubicBezTo>
                  <a:lnTo>
                    <a:pt x="43557" y="1846627"/>
                  </a:lnTo>
                  <a:cubicBezTo>
                    <a:pt x="32005" y="1846627"/>
                    <a:pt x="20926" y="1842038"/>
                    <a:pt x="12758" y="1833869"/>
                  </a:cubicBezTo>
                  <a:cubicBezTo>
                    <a:pt x="4589" y="1825701"/>
                    <a:pt x="0" y="1814622"/>
                    <a:pt x="0" y="1803070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966124" cy="1903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-703516" y="799557"/>
            <a:ext cx="4559335" cy="4114800"/>
          </a:xfrm>
          <a:custGeom>
            <a:avLst/>
            <a:gdLst/>
            <a:ahLst/>
            <a:cxnLst/>
            <a:rect r="r" b="b" t="t" l="l"/>
            <a:pathLst>
              <a:path h="4114800" w="4559335">
                <a:moveTo>
                  <a:pt x="4559335" y="0"/>
                </a:moveTo>
                <a:lnTo>
                  <a:pt x="0" y="0"/>
                </a:lnTo>
                <a:lnTo>
                  <a:pt x="0" y="4114800"/>
                </a:lnTo>
                <a:lnTo>
                  <a:pt x="4559335" y="4114800"/>
                </a:lnTo>
                <a:lnTo>
                  <a:pt x="45593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917961" y="799557"/>
            <a:ext cx="4032504" cy="4114800"/>
          </a:xfrm>
          <a:custGeom>
            <a:avLst/>
            <a:gdLst/>
            <a:ahLst/>
            <a:cxnLst/>
            <a:rect r="r" b="b" t="t" l="l"/>
            <a:pathLst>
              <a:path h="4114800" w="4032504">
                <a:moveTo>
                  <a:pt x="4032504" y="0"/>
                </a:moveTo>
                <a:lnTo>
                  <a:pt x="0" y="0"/>
                </a:lnTo>
                <a:lnTo>
                  <a:pt x="0" y="4114800"/>
                </a:lnTo>
                <a:lnTo>
                  <a:pt x="4032504" y="4114800"/>
                </a:lnTo>
                <a:lnTo>
                  <a:pt x="40325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65132" y="6106493"/>
            <a:ext cx="3897838" cy="4114800"/>
          </a:xfrm>
          <a:custGeom>
            <a:avLst/>
            <a:gdLst/>
            <a:ahLst/>
            <a:cxnLst/>
            <a:rect r="r" b="b" t="t" l="l"/>
            <a:pathLst>
              <a:path h="4114800" w="3897838">
                <a:moveTo>
                  <a:pt x="0" y="0"/>
                </a:moveTo>
                <a:lnTo>
                  <a:pt x="3897837" y="0"/>
                </a:lnTo>
                <a:lnTo>
                  <a:pt x="3897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229923" y="7020982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080139" y="3405484"/>
            <a:ext cx="5682034" cy="6051366"/>
          </a:xfrm>
          <a:custGeom>
            <a:avLst/>
            <a:gdLst/>
            <a:ahLst/>
            <a:cxnLst/>
            <a:rect r="r" b="b" t="t" l="l"/>
            <a:pathLst>
              <a:path h="6051366" w="5682034">
                <a:moveTo>
                  <a:pt x="0" y="0"/>
                </a:moveTo>
                <a:lnTo>
                  <a:pt x="5682034" y="0"/>
                </a:lnTo>
                <a:lnTo>
                  <a:pt x="5682034" y="6051366"/>
                </a:lnTo>
                <a:lnTo>
                  <a:pt x="0" y="6051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100919" y="5498798"/>
            <a:ext cx="6161167" cy="254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Alfabetização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Ensina outros idiomas como o inglês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Divertido. Lições rápidas e curtinhas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Nível iniciante ao avançado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Parece um jogo</a:t>
            </a:r>
          </a:p>
          <a:p>
            <a:pPr algn="just">
              <a:lnSpc>
                <a:spcPts val="374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2868" y="1247775"/>
            <a:ext cx="12242263" cy="130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PALMAKIDS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53787" y="4364386"/>
            <a:ext cx="7465126" cy="4893914"/>
            <a:chOff x="0" y="0"/>
            <a:chExt cx="1966124" cy="12889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6124" cy="1288932"/>
            </a:xfrm>
            <a:custGeom>
              <a:avLst/>
              <a:gdLst/>
              <a:ahLst/>
              <a:cxnLst/>
              <a:rect r="r" b="b" t="t" l="l"/>
              <a:pathLst>
                <a:path h="1288932" w="1966124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245375"/>
                  </a:lnTo>
                  <a:cubicBezTo>
                    <a:pt x="1966124" y="1256927"/>
                    <a:pt x="1961535" y="1268006"/>
                    <a:pt x="1953366" y="1276174"/>
                  </a:cubicBezTo>
                  <a:cubicBezTo>
                    <a:pt x="1945197" y="1284343"/>
                    <a:pt x="1934118" y="1288932"/>
                    <a:pt x="1922566" y="1288932"/>
                  </a:cubicBezTo>
                  <a:lnTo>
                    <a:pt x="43557" y="1288932"/>
                  </a:lnTo>
                  <a:cubicBezTo>
                    <a:pt x="32005" y="1288932"/>
                    <a:pt x="20926" y="1284343"/>
                    <a:pt x="12758" y="1276174"/>
                  </a:cubicBezTo>
                  <a:cubicBezTo>
                    <a:pt x="4589" y="1268006"/>
                    <a:pt x="0" y="1256927"/>
                    <a:pt x="0" y="1245375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966124" cy="1346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297398" y="3011836"/>
            <a:ext cx="7465126" cy="7011411"/>
            <a:chOff x="0" y="0"/>
            <a:chExt cx="1966124" cy="184662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6124" cy="1846627"/>
            </a:xfrm>
            <a:custGeom>
              <a:avLst/>
              <a:gdLst/>
              <a:ahLst/>
              <a:cxnLst/>
              <a:rect r="r" b="b" t="t" l="l"/>
              <a:pathLst>
                <a:path h="1846627" w="1966124">
                  <a:moveTo>
                    <a:pt x="43557" y="0"/>
                  </a:moveTo>
                  <a:lnTo>
                    <a:pt x="1922566" y="0"/>
                  </a:lnTo>
                  <a:cubicBezTo>
                    <a:pt x="1934118" y="0"/>
                    <a:pt x="1945197" y="4589"/>
                    <a:pt x="1953366" y="12758"/>
                  </a:cubicBezTo>
                  <a:cubicBezTo>
                    <a:pt x="1961535" y="20926"/>
                    <a:pt x="1966124" y="32005"/>
                    <a:pt x="1966124" y="43557"/>
                  </a:cubicBezTo>
                  <a:lnTo>
                    <a:pt x="1966124" y="1803070"/>
                  </a:lnTo>
                  <a:cubicBezTo>
                    <a:pt x="1966124" y="1827125"/>
                    <a:pt x="1946622" y="1846627"/>
                    <a:pt x="1922566" y="1846627"/>
                  </a:cubicBezTo>
                  <a:lnTo>
                    <a:pt x="43557" y="1846627"/>
                  </a:lnTo>
                  <a:cubicBezTo>
                    <a:pt x="32005" y="1846627"/>
                    <a:pt x="20926" y="1842038"/>
                    <a:pt x="12758" y="1833869"/>
                  </a:cubicBezTo>
                  <a:cubicBezTo>
                    <a:pt x="4589" y="1825701"/>
                    <a:pt x="0" y="1814622"/>
                    <a:pt x="0" y="1803070"/>
                  </a:cubicBezTo>
                  <a:lnTo>
                    <a:pt x="0" y="43557"/>
                  </a:lnTo>
                  <a:cubicBezTo>
                    <a:pt x="0" y="32005"/>
                    <a:pt x="4589" y="20926"/>
                    <a:pt x="12758" y="12758"/>
                  </a:cubicBezTo>
                  <a:cubicBezTo>
                    <a:pt x="20926" y="4589"/>
                    <a:pt x="32005" y="0"/>
                    <a:pt x="4355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966124" cy="1903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-703516" y="799557"/>
            <a:ext cx="4559335" cy="4114800"/>
          </a:xfrm>
          <a:custGeom>
            <a:avLst/>
            <a:gdLst/>
            <a:ahLst/>
            <a:cxnLst/>
            <a:rect r="r" b="b" t="t" l="l"/>
            <a:pathLst>
              <a:path h="4114800" w="4559335">
                <a:moveTo>
                  <a:pt x="4559335" y="0"/>
                </a:moveTo>
                <a:lnTo>
                  <a:pt x="0" y="0"/>
                </a:lnTo>
                <a:lnTo>
                  <a:pt x="0" y="4114800"/>
                </a:lnTo>
                <a:lnTo>
                  <a:pt x="4559335" y="4114800"/>
                </a:lnTo>
                <a:lnTo>
                  <a:pt x="45593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917961" y="799557"/>
            <a:ext cx="4032504" cy="4114800"/>
          </a:xfrm>
          <a:custGeom>
            <a:avLst/>
            <a:gdLst/>
            <a:ahLst/>
            <a:cxnLst/>
            <a:rect r="r" b="b" t="t" l="l"/>
            <a:pathLst>
              <a:path h="4114800" w="4032504">
                <a:moveTo>
                  <a:pt x="4032504" y="0"/>
                </a:moveTo>
                <a:lnTo>
                  <a:pt x="0" y="0"/>
                </a:lnTo>
                <a:lnTo>
                  <a:pt x="0" y="4114800"/>
                </a:lnTo>
                <a:lnTo>
                  <a:pt x="4032504" y="4114800"/>
                </a:lnTo>
                <a:lnTo>
                  <a:pt x="40325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65132" y="6106493"/>
            <a:ext cx="3897838" cy="4114800"/>
          </a:xfrm>
          <a:custGeom>
            <a:avLst/>
            <a:gdLst/>
            <a:ahLst/>
            <a:cxnLst/>
            <a:rect r="r" b="b" t="t" l="l"/>
            <a:pathLst>
              <a:path h="4114800" w="3897838">
                <a:moveTo>
                  <a:pt x="0" y="0"/>
                </a:moveTo>
                <a:lnTo>
                  <a:pt x="3897837" y="0"/>
                </a:lnTo>
                <a:lnTo>
                  <a:pt x="3897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229923" y="7020982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416015" y="3953100"/>
            <a:ext cx="7227892" cy="5438223"/>
          </a:xfrm>
          <a:custGeom>
            <a:avLst/>
            <a:gdLst/>
            <a:ahLst/>
            <a:cxnLst/>
            <a:rect r="r" b="b" t="t" l="l"/>
            <a:pathLst>
              <a:path h="5438223" w="7227892">
                <a:moveTo>
                  <a:pt x="0" y="0"/>
                </a:moveTo>
                <a:lnTo>
                  <a:pt x="7227892" y="0"/>
                </a:lnTo>
                <a:lnTo>
                  <a:pt x="7227892" y="5438223"/>
                </a:lnTo>
                <a:lnTo>
                  <a:pt x="0" y="54382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100919" y="4808235"/>
            <a:ext cx="6161167" cy="404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Alfabetização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Ensina outros idiomas como o inglês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Estimula a memória visual e auditiva</a:t>
            </a:r>
          </a:p>
          <a:p>
            <a:pPr algn="just">
              <a:lnSpc>
                <a:spcPts val="3749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PalmaKids é um jogo educativo e divertido destinado às crianças a partir de 4 anos que estejam em processo de alfabetização na língua portuguesa e inglesa.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3870" y="389732"/>
            <a:ext cx="7320803" cy="9507536"/>
          </a:xfrm>
          <a:custGeom>
            <a:avLst/>
            <a:gdLst/>
            <a:ahLst/>
            <a:cxnLst/>
            <a:rect r="r" b="b" t="t" l="l"/>
            <a:pathLst>
              <a:path h="9507536" w="7320803">
                <a:moveTo>
                  <a:pt x="0" y="0"/>
                </a:moveTo>
                <a:lnTo>
                  <a:pt x="7320803" y="0"/>
                </a:lnTo>
                <a:lnTo>
                  <a:pt x="7320803" y="9507536"/>
                </a:lnTo>
                <a:lnTo>
                  <a:pt x="0" y="9507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55837">
            <a:off x="6716389" y="624673"/>
            <a:ext cx="2536569" cy="3461819"/>
          </a:xfrm>
          <a:custGeom>
            <a:avLst/>
            <a:gdLst/>
            <a:ahLst/>
            <a:cxnLst/>
            <a:rect r="r" b="b" t="t" l="l"/>
            <a:pathLst>
              <a:path h="3461819" w="2536569">
                <a:moveTo>
                  <a:pt x="0" y="0"/>
                </a:moveTo>
                <a:lnTo>
                  <a:pt x="2536569" y="0"/>
                </a:lnTo>
                <a:lnTo>
                  <a:pt x="2536569" y="3461819"/>
                </a:lnTo>
                <a:lnTo>
                  <a:pt x="0" y="3461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271139">
            <a:off x="1028984" y="792541"/>
            <a:ext cx="1715649" cy="2341456"/>
          </a:xfrm>
          <a:custGeom>
            <a:avLst/>
            <a:gdLst/>
            <a:ahLst/>
            <a:cxnLst/>
            <a:rect r="r" b="b" t="t" l="l"/>
            <a:pathLst>
              <a:path h="2341456" w="1715649">
                <a:moveTo>
                  <a:pt x="0" y="0"/>
                </a:moveTo>
                <a:lnTo>
                  <a:pt x="1715649" y="0"/>
                </a:lnTo>
                <a:lnTo>
                  <a:pt x="1715649" y="2341456"/>
                </a:lnTo>
                <a:lnTo>
                  <a:pt x="0" y="234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640331" y="5257409"/>
            <a:ext cx="8618969" cy="4000891"/>
            <a:chOff x="0" y="0"/>
            <a:chExt cx="2270016" cy="10537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70016" cy="1053733"/>
            </a:xfrm>
            <a:custGeom>
              <a:avLst/>
              <a:gdLst/>
              <a:ahLst/>
              <a:cxnLst/>
              <a:rect r="r" b="b" t="t" l="l"/>
              <a:pathLst>
                <a:path h="1053733" w="2270016">
                  <a:moveTo>
                    <a:pt x="37726" y="0"/>
                  </a:moveTo>
                  <a:lnTo>
                    <a:pt x="2232290" y="0"/>
                  </a:lnTo>
                  <a:cubicBezTo>
                    <a:pt x="2242296" y="0"/>
                    <a:pt x="2251892" y="3975"/>
                    <a:pt x="2258967" y="11050"/>
                  </a:cubicBezTo>
                  <a:cubicBezTo>
                    <a:pt x="2266042" y="18125"/>
                    <a:pt x="2270016" y="27721"/>
                    <a:pt x="2270016" y="37726"/>
                  </a:cubicBezTo>
                  <a:lnTo>
                    <a:pt x="2270016" y="1016006"/>
                  </a:lnTo>
                  <a:cubicBezTo>
                    <a:pt x="2270016" y="1026012"/>
                    <a:pt x="2266042" y="1035608"/>
                    <a:pt x="2258967" y="1042683"/>
                  </a:cubicBezTo>
                  <a:cubicBezTo>
                    <a:pt x="2251892" y="1049758"/>
                    <a:pt x="2242296" y="1053733"/>
                    <a:pt x="2232290" y="1053733"/>
                  </a:cubicBezTo>
                  <a:lnTo>
                    <a:pt x="37726" y="1053733"/>
                  </a:lnTo>
                  <a:cubicBezTo>
                    <a:pt x="27721" y="1053733"/>
                    <a:pt x="18125" y="1049758"/>
                    <a:pt x="11050" y="1042683"/>
                  </a:cubicBezTo>
                  <a:cubicBezTo>
                    <a:pt x="3975" y="1035608"/>
                    <a:pt x="0" y="1026012"/>
                    <a:pt x="0" y="1016006"/>
                  </a:cubicBezTo>
                  <a:lnTo>
                    <a:pt x="0" y="37726"/>
                  </a:lnTo>
                  <a:cubicBezTo>
                    <a:pt x="0" y="27721"/>
                    <a:pt x="3975" y="18125"/>
                    <a:pt x="11050" y="11050"/>
                  </a:cubicBezTo>
                  <a:cubicBezTo>
                    <a:pt x="18125" y="3975"/>
                    <a:pt x="27721" y="0"/>
                    <a:pt x="37726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270016" cy="1110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216803" y="-508556"/>
            <a:ext cx="5298582" cy="4633851"/>
          </a:xfrm>
          <a:custGeom>
            <a:avLst/>
            <a:gdLst/>
            <a:ahLst/>
            <a:cxnLst/>
            <a:rect r="r" b="b" t="t" l="l"/>
            <a:pathLst>
              <a:path h="4633851" w="5298582">
                <a:moveTo>
                  <a:pt x="0" y="0"/>
                </a:moveTo>
                <a:lnTo>
                  <a:pt x="5298583" y="0"/>
                </a:lnTo>
                <a:lnTo>
                  <a:pt x="5298583" y="4633851"/>
                </a:lnTo>
                <a:lnTo>
                  <a:pt x="0" y="46338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10754" y="389732"/>
            <a:ext cx="3595229" cy="2542807"/>
          </a:xfrm>
          <a:custGeom>
            <a:avLst/>
            <a:gdLst/>
            <a:ahLst/>
            <a:cxnLst/>
            <a:rect r="r" b="b" t="t" l="l"/>
            <a:pathLst>
              <a:path h="2542807" w="3595229">
                <a:moveTo>
                  <a:pt x="0" y="0"/>
                </a:moveTo>
                <a:lnTo>
                  <a:pt x="3595229" y="0"/>
                </a:lnTo>
                <a:lnTo>
                  <a:pt x="3595229" y="2542807"/>
                </a:lnTo>
                <a:lnTo>
                  <a:pt x="0" y="2542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419711">
            <a:off x="-669291" y="7248429"/>
            <a:ext cx="3275863" cy="3654614"/>
          </a:xfrm>
          <a:custGeom>
            <a:avLst/>
            <a:gdLst/>
            <a:ahLst/>
            <a:cxnLst/>
            <a:rect r="r" b="b" t="t" l="l"/>
            <a:pathLst>
              <a:path h="3654614" w="3275863">
                <a:moveTo>
                  <a:pt x="0" y="0"/>
                </a:moveTo>
                <a:lnTo>
                  <a:pt x="3275863" y="0"/>
                </a:lnTo>
                <a:lnTo>
                  <a:pt x="3275863" y="3654614"/>
                </a:lnTo>
                <a:lnTo>
                  <a:pt x="0" y="36546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446635" y="6172200"/>
            <a:ext cx="3897838" cy="4114800"/>
          </a:xfrm>
          <a:custGeom>
            <a:avLst/>
            <a:gdLst/>
            <a:ahLst/>
            <a:cxnLst/>
            <a:rect r="r" b="b" t="t" l="l"/>
            <a:pathLst>
              <a:path h="4114800" w="3897838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796464" y="3583958"/>
            <a:ext cx="9462836" cy="130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44473" y="5829104"/>
            <a:ext cx="7210685" cy="231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Garantir não apenas a proteção imediata, mas também contribuir para a formação de cidadãos digitais mais conscientes e preparados para os desafios da sociedade conectada.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98597" y="-108828"/>
            <a:ext cx="6582509" cy="10746953"/>
          </a:xfrm>
          <a:custGeom>
            <a:avLst/>
            <a:gdLst/>
            <a:ahLst/>
            <a:cxnLst/>
            <a:rect r="r" b="b" t="t" l="l"/>
            <a:pathLst>
              <a:path h="10746953" w="6582509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97725">
            <a:off x="13679956" y="-1054879"/>
            <a:ext cx="4476702" cy="4994292"/>
          </a:xfrm>
          <a:custGeom>
            <a:avLst/>
            <a:gdLst/>
            <a:ahLst/>
            <a:cxnLst/>
            <a:rect r="r" b="b" t="t" l="l"/>
            <a:pathLst>
              <a:path h="4994292" w="447670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44550" y="2366363"/>
            <a:ext cx="5751911" cy="14071953"/>
          </a:xfrm>
          <a:custGeom>
            <a:avLst/>
            <a:gdLst/>
            <a:ahLst/>
            <a:cxnLst/>
            <a:rect r="r" b="b" t="t" l="l"/>
            <a:pathLst>
              <a:path h="14071953" w="5751911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92658" y="5143500"/>
            <a:ext cx="4946577" cy="5519194"/>
          </a:xfrm>
          <a:custGeom>
            <a:avLst/>
            <a:gdLst/>
            <a:ahLst/>
            <a:cxnLst/>
            <a:rect r="r" b="b" t="t" l="l"/>
            <a:pathLst>
              <a:path h="5519194" w="4946577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066058" y="4957733"/>
            <a:ext cx="6322410" cy="7438130"/>
          </a:xfrm>
          <a:custGeom>
            <a:avLst/>
            <a:gdLst/>
            <a:ahLst/>
            <a:cxnLst/>
            <a:rect r="r" b="b" t="t" l="l"/>
            <a:pathLst>
              <a:path h="7438130" w="632241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61395" y="3595756"/>
            <a:ext cx="10565210" cy="220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315"/>
              </a:lnSpc>
              <a:spcBef>
                <a:spcPct val="0"/>
              </a:spcBef>
            </a:pPr>
            <a:r>
              <a:rPr lang="en-US" sz="16819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OBRIGADO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976517" y="-809891"/>
            <a:ext cx="4294014" cy="3427404"/>
          </a:xfrm>
          <a:custGeom>
            <a:avLst/>
            <a:gdLst/>
            <a:ahLst/>
            <a:cxnLst/>
            <a:rect r="r" b="b" t="t" l="l"/>
            <a:pathLst>
              <a:path h="3427404" w="429401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26312">
            <a:off x="6081818" y="6805324"/>
            <a:ext cx="5385775" cy="4905951"/>
          </a:xfrm>
          <a:custGeom>
            <a:avLst/>
            <a:gdLst/>
            <a:ahLst/>
            <a:cxnLst/>
            <a:rect r="r" b="b" t="t" l="l"/>
            <a:pathLst>
              <a:path h="4905951" w="5385775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1592" y="-85725"/>
            <a:ext cx="4910563" cy="4437363"/>
          </a:xfrm>
          <a:custGeom>
            <a:avLst/>
            <a:gdLst/>
            <a:ahLst/>
            <a:cxnLst/>
            <a:rect r="r" b="b" t="t" l="l"/>
            <a:pathLst>
              <a:path h="4437363" w="4910563">
                <a:moveTo>
                  <a:pt x="0" y="0"/>
                </a:moveTo>
                <a:lnTo>
                  <a:pt x="4910562" y="0"/>
                </a:lnTo>
                <a:lnTo>
                  <a:pt x="4910562" y="4437363"/>
                </a:lnTo>
                <a:lnTo>
                  <a:pt x="0" y="44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949030" y="-85725"/>
            <a:ext cx="4910563" cy="4437363"/>
          </a:xfrm>
          <a:custGeom>
            <a:avLst/>
            <a:gdLst/>
            <a:ahLst/>
            <a:cxnLst/>
            <a:rect r="r" b="b" t="t" l="l"/>
            <a:pathLst>
              <a:path h="4437363" w="4910563">
                <a:moveTo>
                  <a:pt x="4910562" y="0"/>
                </a:moveTo>
                <a:lnTo>
                  <a:pt x="0" y="0"/>
                </a:lnTo>
                <a:lnTo>
                  <a:pt x="0" y="4437363"/>
                </a:lnTo>
                <a:lnTo>
                  <a:pt x="4910562" y="4437363"/>
                </a:lnTo>
                <a:lnTo>
                  <a:pt x="4910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5627" y="4171633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20345" y="4171633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0" y="0"/>
                </a:lnTo>
                <a:lnTo>
                  <a:pt x="4847310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25062" y="4171633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34131" y="358536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38848" y="358536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3565" y="358536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659189" y="671820"/>
            <a:ext cx="8969623" cy="2530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99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ASSUNTOS ABORDADOS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39616" y="5147663"/>
            <a:ext cx="4199333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Introdução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44333" y="4966688"/>
            <a:ext cx="4199333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Controle do uso da internet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49051" y="5061938"/>
            <a:ext cx="4199333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Desafios e Riscos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739395" y="7472292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0" y="0"/>
                </a:lnTo>
                <a:lnTo>
                  <a:pt x="4847310" y="2361963"/>
                </a:lnTo>
                <a:lnTo>
                  <a:pt x="0" y="2361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125062" y="7472292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3"/>
                </a:lnTo>
                <a:lnTo>
                  <a:pt x="0" y="2361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757898" y="6886020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219765" y="6886020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636551" y="8248298"/>
            <a:ext cx="3052997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Outros Aplicativos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25251" y="8514998"/>
            <a:ext cx="4199333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Conclusão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325152" y="7500867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3"/>
                </a:lnTo>
                <a:lnTo>
                  <a:pt x="0" y="2361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231555" y="6914595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677716" y="8267348"/>
            <a:ext cx="4199333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Aplicativos de Controle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8748" y="-626708"/>
            <a:ext cx="4681103" cy="3310817"/>
          </a:xfrm>
          <a:custGeom>
            <a:avLst/>
            <a:gdLst/>
            <a:ahLst/>
            <a:cxnLst/>
            <a:rect r="r" b="b" t="t" l="l"/>
            <a:pathLst>
              <a:path h="3310817" w="4681103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286914" y="2018689"/>
            <a:ext cx="7978637" cy="9386632"/>
          </a:xfrm>
          <a:custGeom>
            <a:avLst/>
            <a:gdLst/>
            <a:ahLst/>
            <a:cxnLst/>
            <a:rect r="r" b="b" t="t" l="l"/>
            <a:pathLst>
              <a:path h="9386632" w="7978637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770591"/>
            <a:ext cx="9393142" cy="7653268"/>
            <a:chOff x="0" y="0"/>
            <a:chExt cx="2473914" cy="20156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73914" cy="2015676"/>
            </a:xfrm>
            <a:custGeom>
              <a:avLst/>
              <a:gdLst/>
              <a:ahLst/>
              <a:cxnLst/>
              <a:rect r="r" b="b" t="t" l="l"/>
              <a:pathLst>
                <a:path h="2015676" w="2473914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-1286629" y="-431434"/>
            <a:ext cx="5603193" cy="4900247"/>
          </a:xfrm>
          <a:custGeom>
            <a:avLst/>
            <a:gdLst/>
            <a:ahLst/>
            <a:cxnLst/>
            <a:rect r="r" b="b" t="t" l="l"/>
            <a:pathLst>
              <a:path h="4900247" w="5603193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53695">
            <a:off x="8607328" y="338691"/>
            <a:ext cx="3629027" cy="4674391"/>
          </a:xfrm>
          <a:custGeom>
            <a:avLst/>
            <a:gdLst/>
            <a:ahLst/>
            <a:cxnLst/>
            <a:rect r="r" b="b" t="t" l="l"/>
            <a:pathLst>
              <a:path h="4674391" w="3629027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44133" y="3624520"/>
            <a:ext cx="7599867" cy="1055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57"/>
              </a:lnSpc>
            </a:pPr>
            <a:r>
              <a:rPr lang="en-US" sz="81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INTRODUÇÃO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4968" y="4556459"/>
            <a:ext cx="7771555" cy="558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Nos dias de hoje, 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ambiente digital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 tornou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parte integrante da vida de crianças e adolescentes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Com 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fácil acesso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à internet por meio de celulares e computadores, o uso de redes sociais, jogos online e outras plataformas digitais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cresceu exponencialmente entre os jovens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No entanto, esse crescimento também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trouxe novos desafios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especialmente no que diz respeito à segurança online. Diante disso, 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papel dos pais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controle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supervisão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 uso da internet pelos filhos se tornou uma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necessidade urgente e fundamental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99330" y="1028700"/>
            <a:ext cx="10534934" cy="8658822"/>
            <a:chOff x="0" y="0"/>
            <a:chExt cx="2774633" cy="22805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74633" cy="2280513"/>
            </a:xfrm>
            <a:custGeom>
              <a:avLst/>
              <a:gdLst/>
              <a:ahLst/>
              <a:cxnLst/>
              <a:rect r="r" b="b" t="t" l="l"/>
              <a:pathLst>
                <a:path h="2280513" w="2774633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249648"/>
                  </a:lnTo>
                  <a:cubicBezTo>
                    <a:pt x="2774633" y="2257834"/>
                    <a:pt x="2771381" y="2265685"/>
                    <a:pt x="2765593" y="2271473"/>
                  </a:cubicBezTo>
                  <a:cubicBezTo>
                    <a:pt x="2759804" y="2277261"/>
                    <a:pt x="2751954" y="2280513"/>
                    <a:pt x="2743768" y="2280513"/>
                  </a:cubicBezTo>
                  <a:lnTo>
                    <a:pt x="30865" y="2280513"/>
                  </a:lnTo>
                  <a:cubicBezTo>
                    <a:pt x="22679" y="2280513"/>
                    <a:pt x="14828" y="2277261"/>
                    <a:pt x="9040" y="2271473"/>
                  </a:cubicBezTo>
                  <a:cubicBezTo>
                    <a:pt x="3252" y="2265685"/>
                    <a:pt x="0" y="2257834"/>
                    <a:pt x="0" y="2249648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74633" cy="23376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32593" y="-476467"/>
            <a:ext cx="5603193" cy="4900247"/>
          </a:xfrm>
          <a:custGeom>
            <a:avLst/>
            <a:gdLst/>
            <a:ahLst/>
            <a:cxnLst/>
            <a:rect r="r" b="b" t="t" l="l"/>
            <a:pathLst>
              <a:path h="4900247" w="5603193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3196942"/>
            <a:ext cx="8002332" cy="8046221"/>
          </a:xfrm>
          <a:custGeom>
            <a:avLst/>
            <a:gdLst/>
            <a:ahLst/>
            <a:cxnLst/>
            <a:rect r="r" b="b" t="t" l="l"/>
            <a:pathLst>
              <a:path h="8046221" w="8002332">
                <a:moveTo>
                  <a:pt x="0" y="0"/>
                </a:moveTo>
                <a:lnTo>
                  <a:pt x="8002332" y="0"/>
                </a:lnTo>
                <a:lnTo>
                  <a:pt x="8002332" y="8046221"/>
                </a:lnTo>
                <a:lnTo>
                  <a:pt x="0" y="804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8286" y="-1028700"/>
            <a:ext cx="3897838" cy="4114800"/>
          </a:xfrm>
          <a:custGeom>
            <a:avLst/>
            <a:gdLst/>
            <a:ahLst/>
            <a:cxnLst/>
            <a:rect r="r" b="b" t="t" l="l"/>
            <a:pathLst>
              <a:path h="4114800" w="3897838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070688" y="308980"/>
            <a:ext cx="4198776" cy="4114800"/>
          </a:xfrm>
          <a:custGeom>
            <a:avLst/>
            <a:gdLst/>
            <a:ahLst/>
            <a:cxnLst/>
            <a:rect r="r" b="b" t="t" l="l"/>
            <a:pathLst>
              <a:path h="4114800" w="4198776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35786" y="1491668"/>
            <a:ext cx="7923514" cy="2530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99"/>
              </a:lnSpc>
            </a:pPr>
            <a:r>
              <a:rPr lang="en-US" sz="9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CONTROLE PARENTAL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35786" y="3771900"/>
            <a:ext cx="8628567" cy="558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controle parental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não deve ser visto apenas como uma ferramenta restritiva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mas sim como uma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forma de promover o uso responsável e consciente da internet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Existem atualmente diversas soluções tecnológicas, como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aplicativos de monitoramento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filtros de conteúdo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que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ajudam os pais a controlar 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tempo de uso,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bloquear conteúdos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inapropriados e até mesmo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acompanhar as interações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nas redes sociais. Entretanto,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 mais importante é o diálogo constante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entre pais e filhos. Explicar os riscos e criar uma relação de confiança pode ser mais eficaz do que apenas medidas punitivas.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70688" y="761137"/>
            <a:ext cx="4198776" cy="4114800"/>
          </a:xfrm>
          <a:custGeom>
            <a:avLst/>
            <a:gdLst/>
            <a:ahLst/>
            <a:cxnLst/>
            <a:rect r="r" b="b" t="t" l="l"/>
            <a:pathLst>
              <a:path h="4114800" w="4198776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17235" y="188496"/>
            <a:ext cx="12805931" cy="3826633"/>
            <a:chOff x="0" y="0"/>
            <a:chExt cx="3372755" cy="10078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72755" cy="1007838"/>
            </a:xfrm>
            <a:custGeom>
              <a:avLst/>
              <a:gdLst/>
              <a:ahLst/>
              <a:cxnLst/>
              <a:rect r="r" b="b" t="t" l="l"/>
              <a:pathLst>
                <a:path h="1007838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120801" y="970687"/>
            <a:ext cx="8198797" cy="243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2"/>
              </a:lnSpc>
            </a:pPr>
            <a:r>
              <a:rPr lang="en-US" sz="96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DESAFIOS E </a:t>
            </a:r>
          </a:p>
          <a:p>
            <a:pPr algn="ctr">
              <a:lnSpc>
                <a:spcPts val="9312"/>
              </a:lnSpc>
            </a:pPr>
            <a:r>
              <a:rPr lang="en-US" sz="96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RISCOS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791" y="3027353"/>
            <a:ext cx="5902609" cy="7602892"/>
          </a:xfrm>
          <a:custGeom>
            <a:avLst/>
            <a:gdLst/>
            <a:ahLst/>
            <a:cxnLst/>
            <a:rect r="r" b="b" t="t" l="l"/>
            <a:pathLst>
              <a:path h="7602892" w="5902609">
                <a:moveTo>
                  <a:pt x="0" y="0"/>
                </a:moveTo>
                <a:lnTo>
                  <a:pt x="5902609" y="0"/>
                </a:lnTo>
                <a:lnTo>
                  <a:pt x="5902609" y="7602892"/>
                </a:lnTo>
                <a:lnTo>
                  <a:pt x="0" y="7602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526312">
            <a:off x="14378979" y="-28550"/>
            <a:ext cx="4352200" cy="3964459"/>
          </a:xfrm>
          <a:custGeom>
            <a:avLst/>
            <a:gdLst/>
            <a:ahLst/>
            <a:cxnLst/>
            <a:rect r="r" b="b" t="t" l="l"/>
            <a:pathLst>
              <a:path h="3964459" w="4352200">
                <a:moveTo>
                  <a:pt x="4352200" y="0"/>
                </a:moveTo>
                <a:lnTo>
                  <a:pt x="0" y="0"/>
                </a:lnTo>
                <a:lnTo>
                  <a:pt x="0" y="3964459"/>
                </a:lnTo>
                <a:lnTo>
                  <a:pt x="4352200" y="3964459"/>
                </a:lnTo>
                <a:lnTo>
                  <a:pt x="4352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38885" y="3220529"/>
            <a:ext cx="4681103" cy="3310817"/>
          </a:xfrm>
          <a:custGeom>
            <a:avLst/>
            <a:gdLst/>
            <a:ahLst/>
            <a:cxnLst/>
            <a:rect r="r" b="b" t="t" l="l"/>
            <a:pathLst>
              <a:path h="3310817" w="4681103">
                <a:moveTo>
                  <a:pt x="0" y="0"/>
                </a:moveTo>
                <a:lnTo>
                  <a:pt x="4681103" y="0"/>
                </a:lnTo>
                <a:lnTo>
                  <a:pt x="4681103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205641" y="6181725"/>
            <a:ext cx="3082359" cy="4114800"/>
          </a:xfrm>
          <a:custGeom>
            <a:avLst/>
            <a:gdLst/>
            <a:ahLst/>
            <a:cxnLst/>
            <a:rect r="r" b="b" t="t" l="l"/>
            <a:pathLst>
              <a:path h="4114800" w="3082359">
                <a:moveTo>
                  <a:pt x="3082359" y="0"/>
                </a:moveTo>
                <a:lnTo>
                  <a:pt x="0" y="0"/>
                </a:lnTo>
                <a:lnTo>
                  <a:pt x="0" y="4114800"/>
                </a:lnTo>
                <a:lnTo>
                  <a:pt x="3082359" y="4114800"/>
                </a:lnTo>
                <a:lnTo>
                  <a:pt x="30823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929541" y="3902337"/>
            <a:ext cx="2180863" cy="1947199"/>
          </a:xfrm>
          <a:custGeom>
            <a:avLst/>
            <a:gdLst/>
            <a:ahLst/>
            <a:cxnLst/>
            <a:rect r="r" b="b" t="t" l="l"/>
            <a:pathLst>
              <a:path h="1947199" w="2180863">
                <a:moveTo>
                  <a:pt x="0" y="0"/>
                </a:moveTo>
                <a:lnTo>
                  <a:pt x="2180863" y="0"/>
                </a:lnTo>
                <a:lnTo>
                  <a:pt x="2180863" y="1947199"/>
                </a:lnTo>
                <a:lnTo>
                  <a:pt x="0" y="19471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5775325" y="4523969"/>
            <a:ext cx="9058841" cy="5579677"/>
            <a:chOff x="0" y="0"/>
            <a:chExt cx="2385868" cy="146954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85868" cy="1469545"/>
            </a:xfrm>
            <a:custGeom>
              <a:avLst/>
              <a:gdLst/>
              <a:ahLst/>
              <a:cxnLst/>
              <a:rect r="r" b="b" t="t" l="l"/>
              <a:pathLst>
                <a:path h="1469545" w="2385868">
                  <a:moveTo>
                    <a:pt x="35894" y="0"/>
                  </a:moveTo>
                  <a:lnTo>
                    <a:pt x="2349973" y="0"/>
                  </a:lnTo>
                  <a:cubicBezTo>
                    <a:pt x="2359493" y="0"/>
                    <a:pt x="2368623" y="3782"/>
                    <a:pt x="2375354" y="10513"/>
                  </a:cubicBezTo>
                  <a:cubicBezTo>
                    <a:pt x="2382086" y="17245"/>
                    <a:pt x="2385868" y="26375"/>
                    <a:pt x="2385868" y="35894"/>
                  </a:cubicBezTo>
                  <a:lnTo>
                    <a:pt x="2385868" y="1433650"/>
                  </a:lnTo>
                  <a:cubicBezTo>
                    <a:pt x="2385868" y="1453474"/>
                    <a:pt x="2369797" y="1469545"/>
                    <a:pt x="2349973" y="1469545"/>
                  </a:cubicBezTo>
                  <a:lnTo>
                    <a:pt x="35894" y="1469545"/>
                  </a:lnTo>
                  <a:cubicBezTo>
                    <a:pt x="16070" y="1469545"/>
                    <a:pt x="0" y="1453474"/>
                    <a:pt x="0" y="1433650"/>
                  </a:cubicBezTo>
                  <a:lnTo>
                    <a:pt x="0" y="35894"/>
                  </a:lnTo>
                  <a:cubicBezTo>
                    <a:pt x="0" y="16070"/>
                    <a:pt x="16070" y="0"/>
                    <a:pt x="35894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2385868" cy="15266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533900" y="2354453"/>
            <a:ext cx="2921000" cy="2331489"/>
          </a:xfrm>
          <a:custGeom>
            <a:avLst/>
            <a:gdLst/>
            <a:ahLst/>
            <a:cxnLst/>
            <a:rect r="r" b="b" t="t" l="l"/>
            <a:pathLst>
              <a:path h="2331489" w="2921000">
                <a:moveTo>
                  <a:pt x="0" y="0"/>
                </a:moveTo>
                <a:lnTo>
                  <a:pt x="2921000" y="0"/>
                </a:lnTo>
                <a:lnTo>
                  <a:pt x="2921000" y="2331489"/>
                </a:lnTo>
                <a:lnTo>
                  <a:pt x="0" y="2331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272592" y="660985"/>
            <a:ext cx="948456" cy="966580"/>
          </a:xfrm>
          <a:custGeom>
            <a:avLst/>
            <a:gdLst/>
            <a:ahLst/>
            <a:cxnLst/>
            <a:rect r="r" b="b" t="t" l="l"/>
            <a:pathLst>
              <a:path h="966580" w="948456">
                <a:moveTo>
                  <a:pt x="0" y="0"/>
                </a:moveTo>
                <a:lnTo>
                  <a:pt x="948456" y="0"/>
                </a:lnTo>
                <a:lnTo>
                  <a:pt x="948456" y="966580"/>
                </a:lnTo>
                <a:lnTo>
                  <a:pt x="0" y="9665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153027" y="4832734"/>
            <a:ext cx="8017687" cy="5768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1820" indent="-235910" lvl="1">
              <a:lnSpc>
                <a:spcPts val="3278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Cyberbullying: conduta repetitiva e agressiva com objetivo de intimidar, humilhar, envergonhar ou assustar.</a:t>
            </a:r>
          </a:p>
          <a:p>
            <a:pPr algn="just">
              <a:lnSpc>
                <a:spcPts val="3278"/>
              </a:lnSpc>
            </a:pPr>
          </a:p>
          <a:p>
            <a:pPr algn="just" marL="471820" indent="-235910" lvl="1">
              <a:lnSpc>
                <a:spcPts val="3278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Aliciamento virtual: é um processo de manipulação que tem como objetivo ganhar a confiança da vítima para, posteriormente, cometer atos libidinosos.</a:t>
            </a:r>
          </a:p>
          <a:p>
            <a:pPr algn="just">
              <a:lnSpc>
                <a:spcPts val="3278"/>
              </a:lnSpc>
            </a:pPr>
          </a:p>
          <a:p>
            <a:pPr algn="just" marL="471820" indent="-235910" lvl="1">
              <a:lnSpc>
                <a:spcPts val="3278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Conteúdos inadequados: conteúdos violentos, de natureza sexual ou que gerem ódio, o que pode ser prejudicial ao seu desenvolvimento.</a:t>
            </a:r>
          </a:p>
          <a:p>
            <a:pPr algn="just">
              <a:lnSpc>
                <a:spcPts val="3278"/>
              </a:lnSpc>
            </a:pPr>
          </a:p>
          <a:p>
            <a:pPr algn="just">
              <a:lnSpc>
                <a:spcPts val="372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0662" y="5938221"/>
            <a:ext cx="4545747" cy="4864126"/>
          </a:xfrm>
          <a:custGeom>
            <a:avLst/>
            <a:gdLst/>
            <a:ahLst/>
            <a:cxnLst/>
            <a:rect r="r" b="b" t="t" l="l"/>
            <a:pathLst>
              <a:path h="4864126" w="4545747">
                <a:moveTo>
                  <a:pt x="0" y="0"/>
                </a:moveTo>
                <a:lnTo>
                  <a:pt x="4545747" y="0"/>
                </a:lnTo>
                <a:lnTo>
                  <a:pt x="4545747" y="4864126"/>
                </a:lnTo>
                <a:lnTo>
                  <a:pt x="0" y="486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67707">
            <a:off x="-1222503" y="-339746"/>
            <a:ext cx="3978551" cy="4438545"/>
          </a:xfrm>
          <a:custGeom>
            <a:avLst/>
            <a:gdLst/>
            <a:ahLst/>
            <a:cxnLst/>
            <a:rect r="r" b="b" t="t" l="l"/>
            <a:pathLst>
              <a:path h="4438545" w="3978551">
                <a:moveTo>
                  <a:pt x="0" y="0"/>
                </a:moveTo>
                <a:lnTo>
                  <a:pt x="3978551" y="0"/>
                </a:lnTo>
                <a:lnTo>
                  <a:pt x="3978551" y="4438546"/>
                </a:lnTo>
                <a:lnTo>
                  <a:pt x="0" y="4438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15924" y="-305796"/>
            <a:ext cx="5081512" cy="4444014"/>
          </a:xfrm>
          <a:custGeom>
            <a:avLst/>
            <a:gdLst/>
            <a:ahLst/>
            <a:cxnLst/>
            <a:rect r="r" b="b" t="t" l="l"/>
            <a:pathLst>
              <a:path h="4444014" w="5081512">
                <a:moveTo>
                  <a:pt x="0" y="0"/>
                </a:moveTo>
                <a:lnTo>
                  <a:pt x="5081512" y="0"/>
                </a:lnTo>
                <a:lnTo>
                  <a:pt x="5081512" y="4444014"/>
                </a:lnTo>
                <a:lnTo>
                  <a:pt x="0" y="4444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57338" y="1321618"/>
            <a:ext cx="10173324" cy="8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2"/>
              </a:lnSpc>
            </a:pPr>
            <a:r>
              <a:rPr lang="en-US" sz="68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PONTOS PRINCIPAIS: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93236" y="2640233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85277" y="2640233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05969" y="3796027"/>
            <a:ext cx="4884022" cy="1078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430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PROMOVER USO RESPONSÁVEL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347980" y="6215144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7" y="0"/>
                </a:lnTo>
                <a:lnTo>
                  <a:pt x="6909487" y="3366805"/>
                </a:lnTo>
                <a:lnTo>
                  <a:pt x="0" y="33668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60712" y="7342363"/>
            <a:ext cx="4884022" cy="130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5"/>
              </a:lnSpc>
            </a:pPr>
            <a:r>
              <a:rPr lang="en-US" sz="510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DIÁLOGO CONSTANTE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95516" y="4018404"/>
            <a:ext cx="5489009" cy="576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6"/>
              </a:lnSpc>
            </a:pPr>
            <a:r>
              <a:rPr lang="en-US" sz="440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MONITORAMENTO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35153" y="5501478"/>
            <a:ext cx="4952068" cy="4989489"/>
          </a:xfrm>
          <a:custGeom>
            <a:avLst/>
            <a:gdLst/>
            <a:ahLst/>
            <a:cxnLst/>
            <a:rect r="r" b="b" t="t" l="l"/>
            <a:pathLst>
              <a:path h="4989489" w="4952068">
                <a:moveTo>
                  <a:pt x="0" y="0"/>
                </a:moveTo>
                <a:lnTo>
                  <a:pt x="4952068" y="0"/>
                </a:lnTo>
                <a:lnTo>
                  <a:pt x="4952068" y="4989489"/>
                </a:lnTo>
                <a:lnTo>
                  <a:pt x="0" y="49894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384839" y="221455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85280" y="221455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044866" y="5884835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214760" y="1316867"/>
            <a:ext cx="12805931" cy="3826633"/>
            <a:chOff x="0" y="0"/>
            <a:chExt cx="3372755" cy="10078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2755" cy="1007838"/>
            </a:xfrm>
            <a:custGeom>
              <a:avLst/>
              <a:gdLst/>
              <a:ahLst/>
              <a:cxnLst/>
              <a:rect r="r" b="b" t="t" l="l"/>
              <a:pathLst>
                <a:path h="1007838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24582" y="5481069"/>
            <a:ext cx="12805931" cy="3826633"/>
            <a:chOff x="0" y="0"/>
            <a:chExt cx="3372755" cy="10078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72755" cy="1007838"/>
            </a:xfrm>
            <a:custGeom>
              <a:avLst/>
              <a:gdLst/>
              <a:ahLst/>
              <a:cxnLst/>
              <a:rect r="r" b="b" t="t" l="l"/>
              <a:pathLst>
                <a:path h="1007838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982446"/>
                  </a:lnTo>
                  <a:cubicBezTo>
                    <a:pt x="3372755" y="989180"/>
                    <a:pt x="3370080" y="995639"/>
                    <a:pt x="3365318" y="1000401"/>
                  </a:cubicBezTo>
                  <a:cubicBezTo>
                    <a:pt x="3360557" y="1005162"/>
                    <a:pt x="3354098" y="1007838"/>
                    <a:pt x="3347364" y="1007838"/>
                  </a:cubicBezTo>
                  <a:lnTo>
                    <a:pt x="25391" y="1007838"/>
                  </a:lnTo>
                  <a:cubicBezTo>
                    <a:pt x="11368" y="1007838"/>
                    <a:pt x="0" y="996470"/>
                    <a:pt x="0" y="982446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372755" cy="1064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14114" y="2064959"/>
            <a:ext cx="10434718" cy="243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2"/>
              </a:lnSpc>
            </a:pPr>
            <a:r>
              <a:rPr lang="en-US" sz="96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APLICATIVOS </a:t>
            </a:r>
          </a:p>
          <a:p>
            <a:pPr algn="l">
              <a:lnSpc>
                <a:spcPts val="9312"/>
              </a:lnSpc>
            </a:pPr>
            <a:r>
              <a:rPr lang="en-US" sz="96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CONTROLE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40998" y="6853049"/>
            <a:ext cx="10434718" cy="130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99"/>
              </a:lnSpc>
            </a:pPr>
            <a:r>
              <a:rPr lang="en-US" sz="9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GRATUITOS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56199" y="4711899"/>
            <a:ext cx="4888650" cy="5793956"/>
          </a:xfrm>
          <a:custGeom>
            <a:avLst/>
            <a:gdLst/>
            <a:ahLst/>
            <a:cxnLst/>
            <a:rect r="r" b="b" t="t" l="l"/>
            <a:pathLst>
              <a:path h="5793956" w="4888650">
                <a:moveTo>
                  <a:pt x="0" y="0"/>
                </a:moveTo>
                <a:lnTo>
                  <a:pt x="4888651" y="0"/>
                </a:lnTo>
                <a:lnTo>
                  <a:pt x="4888651" y="5793956"/>
                </a:lnTo>
                <a:lnTo>
                  <a:pt x="0" y="579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1301232" y="318233"/>
            <a:ext cx="5130568" cy="5162836"/>
          </a:xfrm>
          <a:custGeom>
            <a:avLst/>
            <a:gdLst/>
            <a:ahLst/>
            <a:cxnLst/>
            <a:rect r="r" b="b" t="t" l="l"/>
            <a:pathLst>
              <a:path h="5162836" w="5130568">
                <a:moveTo>
                  <a:pt x="5130569" y="0"/>
                </a:moveTo>
                <a:lnTo>
                  <a:pt x="0" y="0"/>
                </a:lnTo>
                <a:lnTo>
                  <a:pt x="0" y="5162836"/>
                </a:lnTo>
                <a:lnTo>
                  <a:pt x="5130569" y="5162836"/>
                </a:lnTo>
                <a:lnTo>
                  <a:pt x="51305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9375592" y="741611"/>
            <a:ext cx="2431158" cy="1940506"/>
          </a:xfrm>
          <a:custGeom>
            <a:avLst/>
            <a:gdLst/>
            <a:ahLst/>
            <a:cxnLst/>
            <a:rect r="r" b="b" t="t" l="l"/>
            <a:pathLst>
              <a:path h="1940506" w="2431158">
                <a:moveTo>
                  <a:pt x="2431158" y="0"/>
                </a:moveTo>
                <a:lnTo>
                  <a:pt x="0" y="0"/>
                </a:lnTo>
                <a:lnTo>
                  <a:pt x="0" y="1940506"/>
                </a:lnTo>
                <a:lnTo>
                  <a:pt x="2431158" y="1940506"/>
                </a:lnTo>
                <a:lnTo>
                  <a:pt x="24311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20776" y="4855333"/>
            <a:ext cx="2431158" cy="1940506"/>
          </a:xfrm>
          <a:custGeom>
            <a:avLst/>
            <a:gdLst/>
            <a:ahLst/>
            <a:cxnLst/>
            <a:rect r="r" b="b" t="t" l="l"/>
            <a:pathLst>
              <a:path h="1940506" w="2431158">
                <a:moveTo>
                  <a:pt x="0" y="0"/>
                </a:moveTo>
                <a:lnTo>
                  <a:pt x="2431158" y="0"/>
                </a:lnTo>
                <a:lnTo>
                  <a:pt x="2431158" y="1940507"/>
                </a:lnTo>
                <a:lnTo>
                  <a:pt x="0" y="19405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206386">
            <a:off x="-459053" y="6798742"/>
            <a:ext cx="3532423" cy="3940837"/>
          </a:xfrm>
          <a:custGeom>
            <a:avLst/>
            <a:gdLst/>
            <a:ahLst/>
            <a:cxnLst/>
            <a:rect r="r" b="b" t="t" l="l"/>
            <a:pathLst>
              <a:path h="3940837" w="3532423">
                <a:moveTo>
                  <a:pt x="0" y="0"/>
                </a:moveTo>
                <a:lnTo>
                  <a:pt x="3532423" y="0"/>
                </a:lnTo>
                <a:lnTo>
                  <a:pt x="3532423" y="3940837"/>
                </a:lnTo>
                <a:lnTo>
                  <a:pt x="0" y="39408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190272" y="1711864"/>
            <a:ext cx="5440240" cy="4114800"/>
          </a:xfrm>
          <a:custGeom>
            <a:avLst/>
            <a:gdLst/>
            <a:ahLst/>
            <a:cxnLst/>
            <a:rect r="r" b="b" t="t" l="l"/>
            <a:pathLst>
              <a:path h="4114800" w="544024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9059">
            <a:off x="14704686" y="-67215"/>
            <a:ext cx="4178322" cy="5381913"/>
          </a:xfrm>
          <a:custGeom>
            <a:avLst/>
            <a:gdLst/>
            <a:ahLst/>
            <a:cxnLst/>
            <a:rect r="r" b="b" t="t" l="l"/>
            <a:pathLst>
              <a:path h="5381913" w="4178322">
                <a:moveTo>
                  <a:pt x="0" y="0"/>
                </a:moveTo>
                <a:lnTo>
                  <a:pt x="4178322" y="0"/>
                </a:lnTo>
                <a:lnTo>
                  <a:pt x="4178322" y="5381913"/>
                </a:lnTo>
                <a:lnTo>
                  <a:pt x="0" y="538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46807" y="-872400"/>
            <a:ext cx="3951014" cy="2794445"/>
          </a:xfrm>
          <a:custGeom>
            <a:avLst/>
            <a:gdLst/>
            <a:ahLst/>
            <a:cxnLst/>
            <a:rect r="r" b="b" t="t" l="l"/>
            <a:pathLst>
              <a:path h="2794445" w="3951014">
                <a:moveTo>
                  <a:pt x="0" y="0"/>
                </a:moveTo>
                <a:lnTo>
                  <a:pt x="3951014" y="0"/>
                </a:lnTo>
                <a:lnTo>
                  <a:pt x="3951014" y="2794445"/>
                </a:lnTo>
                <a:lnTo>
                  <a:pt x="0" y="279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34678" y="4285055"/>
            <a:ext cx="7009322" cy="5579677"/>
            <a:chOff x="0" y="0"/>
            <a:chExt cx="1846077" cy="14695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46076" cy="1469545"/>
            </a:xfrm>
            <a:custGeom>
              <a:avLst/>
              <a:gdLst/>
              <a:ahLst/>
              <a:cxnLst/>
              <a:rect r="r" b="b" t="t" l="l"/>
              <a:pathLst>
                <a:path h="1469545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82960" y="3003478"/>
            <a:ext cx="7009322" cy="7168522"/>
            <a:chOff x="0" y="0"/>
            <a:chExt cx="1846077" cy="1888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6076" cy="1888006"/>
            </a:xfrm>
            <a:custGeom>
              <a:avLst/>
              <a:gdLst/>
              <a:ahLst/>
              <a:cxnLst/>
              <a:rect r="r" b="b" t="t" l="l"/>
              <a:pathLst>
                <a:path h="1888006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841616"/>
                  </a:lnTo>
                  <a:cubicBezTo>
                    <a:pt x="1846076" y="1867236"/>
                    <a:pt x="1825307" y="1888006"/>
                    <a:pt x="1799687" y="1888006"/>
                  </a:cubicBezTo>
                  <a:lnTo>
                    <a:pt x="46390" y="1888006"/>
                  </a:lnTo>
                  <a:cubicBezTo>
                    <a:pt x="34086" y="1888006"/>
                    <a:pt x="22287" y="1883118"/>
                    <a:pt x="13587" y="1874419"/>
                  </a:cubicBezTo>
                  <a:cubicBezTo>
                    <a:pt x="4887" y="1865719"/>
                    <a:pt x="0" y="1853919"/>
                    <a:pt x="0" y="1841616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846077" cy="1945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0722983" y="-369962"/>
            <a:ext cx="4037087" cy="3222330"/>
          </a:xfrm>
          <a:custGeom>
            <a:avLst/>
            <a:gdLst/>
            <a:ahLst/>
            <a:cxnLst/>
            <a:rect r="r" b="b" t="t" l="l"/>
            <a:pathLst>
              <a:path h="3222330" w="4037087">
                <a:moveTo>
                  <a:pt x="4037087" y="0"/>
                </a:moveTo>
                <a:lnTo>
                  <a:pt x="0" y="0"/>
                </a:lnTo>
                <a:lnTo>
                  <a:pt x="0" y="3222329"/>
                </a:lnTo>
                <a:lnTo>
                  <a:pt x="4037087" y="3222329"/>
                </a:lnTo>
                <a:lnTo>
                  <a:pt x="40370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946807" y="6298004"/>
            <a:ext cx="3471862" cy="4114800"/>
          </a:xfrm>
          <a:custGeom>
            <a:avLst/>
            <a:gdLst/>
            <a:ahLst/>
            <a:cxnLst/>
            <a:rect r="r" b="b" t="t" l="l"/>
            <a:pathLst>
              <a:path h="4114800" w="3471862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296564" y="6879311"/>
            <a:ext cx="3991436" cy="3407689"/>
          </a:xfrm>
          <a:custGeom>
            <a:avLst/>
            <a:gdLst/>
            <a:ahLst/>
            <a:cxnLst/>
            <a:rect r="r" b="b" t="t" l="l"/>
            <a:pathLst>
              <a:path h="3407689" w="3991436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48231" y="3709731"/>
            <a:ext cx="6478780" cy="5999956"/>
          </a:xfrm>
          <a:custGeom>
            <a:avLst/>
            <a:gdLst/>
            <a:ahLst/>
            <a:cxnLst/>
            <a:rect r="r" b="b" t="t" l="l"/>
            <a:pathLst>
              <a:path h="5999956" w="6478780">
                <a:moveTo>
                  <a:pt x="0" y="0"/>
                </a:moveTo>
                <a:lnTo>
                  <a:pt x="6478780" y="0"/>
                </a:lnTo>
                <a:lnTo>
                  <a:pt x="6478780" y="5999956"/>
                </a:lnTo>
                <a:lnTo>
                  <a:pt x="0" y="59999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666061" y="4480560"/>
            <a:ext cx="5946555" cy="4882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Gera relatório sobre período de uso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Rastreia localização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Oculta aplicativos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Limita tempo de uso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 momento da configuração do monitoramento parental, é preciso que o celular do filho e dos pais estejam próximos. Antes da configuração, é necessário uma conta Google separada para a criança.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07126" y="2142279"/>
            <a:ext cx="14018644" cy="2143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5"/>
              </a:lnSpc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GOOGLE FAMILY </a:t>
            </a:r>
          </a:p>
          <a:p>
            <a:pPr algn="l">
              <a:lnSpc>
                <a:spcPts val="8245"/>
              </a:lnSpc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LINK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9059">
            <a:off x="14704686" y="-67215"/>
            <a:ext cx="4178322" cy="5381913"/>
          </a:xfrm>
          <a:custGeom>
            <a:avLst/>
            <a:gdLst/>
            <a:ahLst/>
            <a:cxnLst/>
            <a:rect r="r" b="b" t="t" l="l"/>
            <a:pathLst>
              <a:path h="5381913" w="4178322">
                <a:moveTo>
                  <a:pt x="0" y="0"/>
                </a:moveTo>
                <a:lnTo>
                  <a:pt x="4178322" y="0"/>
                </a:lnTo>
                <a:lnTo>
                  <a:pt x="4178322" y="5381913"/>
                </a:lnTo>
                <a:lnTo>
                  <a:pt x="0" y="538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46807" y="-872400"/>
            <a:ext cx="3951014" cy="2794445"/>
          </a:xfrm>
          <a:custGeom>
            <a:avLst/>
            <a:gdLst/>
            <a:ahLst/>
            <a:cxnLst/>
            <a:rect r="r" b="b" t="t" l="l"/>
            <a:pathLst>
              <a:path h="2794445" w="3951014">
                <a:moveTo>
                  <a:pt x="0" y="0"/>
                </a:moveTo>
                <a:lnTo>
                  <a:pt x="3951014" y="0"/>
                </a:lnTo>
                <a:lnTo>
                  <a:pt x="3951014" y="2794445"/>
                </a:lnTo>
                <a:lnTo>
                  <a:pt x="0" y="279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34678" y="4285055"/>
            <a:ext cx="7009322" cy="5579677"/>
            <a:chOff x="0" y="0"/>
            <a:chExt cx="1846077" cy="14695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46076" cy="1469545"/>
            </a:xfrm>
            <a:custGeom>
              <a:avLst/>
              <a:gdLst/>
              <a:ahLst/>
              <a:cxnLst/>
              <a:rect r="r" b="b" t="t" l="l"/>
              <a:pathLst>
                <a:path h="1469545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423155"/>
                  </a:lnTo>
                  <a:cubicBezTo>
                    <a:pt x="1846076" y="1435458"/>
                    <a:pt x="1841189" y="1447258"/>
                    <a:pt x="1832489" y="1455957"/>
                  </a:cubicBezTo>
                  <a:cubicBezTo>
                    <a:pt x="1823789" y="1464657"/>
                    <a:pt x="1811990" y="1469545"/>
                    <a:pt x="1799687" y="1469545"/>
                  </a:cubicBezTo>
                  <a:lnTo>
                    <a:pt x="46390" y="1469545"/>
                  </a:lnTo>
                  <a:cubicBezTo>
                    <a:pt x="34086" y="1469545"/>
                    <a:pt x="22287" y="1464657"/>
                    <a:pt x="13587" y="1455957"/>
                  </a:cubicBezTo>
                  <a:cubicBezTo>
                    <a:pt x="4887" y="1447258"/>
                    <a:pt x="0" y="1435458"/>
                    <a:pt x="0" y="1423155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846077" cy="15266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82960" y="3003478"/>
            <a:ext cx="7009322" cy="7168522"/>
            <a:chOff x="0" y="0"/>
            <a:chExt cx="1846077" cy="1888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6076" cy="1888006"/>
            </a:xfrm>
            <a:custGeom>
              <a:avLst/>
              <a:gdLst/>
              <a:ahLst/>
              <a:cxnLst/>
              <a:rect r="r" b="b" t="t" l="l"/>
              <a:pathLst>
                <a:path h="1888006" w="1846076">
                  <a:moveTo>
                    <a:pt x="46390" y="0"/>
                  </a:moveTo>
                  <a:lnTo>
                    <a:pt x="1799687" y="0"/>
                  </a:lnTo>
                  <a:cubicBezTo>
                    <a:pt x="1825307" y="0"/>
                    <a:pt x="1846076" y="20769"/>
                    <a:pt x="1846076" y="46390"/>
                  </a:cubicBezTo>
                  <a:lnTo>
                    <a:pt x="1846076" y="1841616"/>
                  </a:lnTo>
                  <a:cubicBezTo>
                    <a:pt x="1846076" y="1867236"/>
                    <a:pt x="1825307" y="1888006"/>
                    <a:pt x="1799687" y="1888006"/>
                  </a:cubicBezTo>
                  <a:lnTo>
                    <a:pt x="46390" y="1888006"/>
                  </a:lnTo>
                  <a:cubicBezTo>
                    <a:pt x="34086" y="1888006"/>
                    <a:pt x="22287" y="1883118"/>
                    <a:pt x="13587" y="1874419"/>
                  </a:cubicBezTo>
                  <a:cubicBezTo>
                    <a:pt x="4887" y="1865719"/>
                    <a:pt x="0" y="1853919"/>
                    <a:pt x="0" y="1841616"/>
                  </a:cubicBezTo>
                  <a:lnTo>
                    <a:pt x="0" y="46390"/>
                  </a:lnTo>
                  <a:cubicBezTo>
                    <a:pt x="0" y="20769"/>
                    <a:pt x="20769" y="0"/>
                    <a:pt x="4639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846077" cy="1945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0722983" y="-369962"/>
            <a:ext cx="4037087" cy="3222330"/>
          </a:xfrm>
          <a:custGeom>
            <a:avLst/>
            <a:gdLst/>
            <a:ahLst/>
            <a:cxnLst/>
            <a:rect r="r" b="b" t="t" l="l"/>
            <a:pathLst>
              <a:path h="3222330" w="4037087">
                <a:moveTo>
                  <a:pt x="4037087" y="0"/>
                </a:moveTo>
                <a:lnTo>
                  <a:pt x="0" y="0"/>
                </a:lnTo>
                <a:lnTo>
                  <a:pt x="0" y="3222329"/>
                </a:lnTo>
                <a:lnTo>
                  <a:pt x="4037087" y="3222329"/>
                </a:lnTo>
                <a:lnTo>
                  <a:pt x="40370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946807" y="6298004"/>
            <a:ext cx="3471862" cy="4114800"/>
          </a:xfrm>
          <a:custGeom>
            <a:avLst/>
            <a:gdLst/>
            <a:ahLst/>
            <a:cxnLst/>
            <a:rect r="r" b="b" t="t" l="l"/>
            <a:pathLst>
              <a:path h="4114800" w="3471862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296564" y="6879311"/>
            <a:ext cx="3991436" cy="3407689"/>
          </a:xfrm>
          <a:custGeom>
            <a:avLst/>
            <a:gdLst/>
            <a:ahLst/>
            <a:cxnLst/>
            <a:rect r="r" b="b" t="t" l="l"/>
            <a:pathLst>
              <a:path h="3407689" w="3991436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620584" y="3719994"/>
            <a:ext cx="6334074" cy="6014464"/>
          </a:xfrm>
          <a:custGeom>
            <a:avLst/>
            <a:gdLst/>
            <a:ahLst/>
            <a:cxnLst/>
            <a:rect r="r" b="b" t="t" l="l"/>
            <a:pathLst>
              <a:path h="6014464" w="6334074">
                <a:moveTo>
                  <a:pt x="0" y="0"/>
                </a:moveTo>
                <a:lnTo>
                  <a:pt x="6334074" y="0"/>
                </a:lnTo>
                <a:lnTo>
                  <a:pt x="6334074" y="6014464"/>
                </a:lnTo>
                <a:lnTo>
                  <a:pt x="0" y="601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58756" y="4404360"/>
            <a:ext cx="6161167" cy="633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Somente no celular da criança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Bloqueia recursos e outros aplicativos.</a:t>
            </a:r>
          </a:p>
          <a:p>
            <a:pPr algn="just" marL="474981" indent="-237491" lvl="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Desinstalação pode ser bloqueada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 lista de aplicativos instalados, os pais podem bloquear os que preferirem. Vários perfis de bloqueios podem ser criados e ativados em diferentes horários no celular, como na hora de dormir, por exemplo. O início e o fim das atividades são definidos pelos horários e dias selecionados pelos pais.</a:t>
            </a:r>
          </a:p>
          <a:p>
            <a:pPr algn="just">
              <a:lnSpc>
                <a:spcPts val="3749"/>
              </a:lnSpc>
            </a:pPr>
          </a:p>
          <a:p>
            <a:pPr algn="just">
              <a:lnSpc>
                <a:spcPts val="374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907126" y="2142279"/>
            <a:ext cx="14018644" cy="110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5"/>
              </a:lnSpc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APPLOCK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DAGQ7swGFCA</dc:identifier>
  <dcterms:modified xsi:type="dcterms:W3CDTF">2011-08-01T06:04:30Z</dcterms:modified>
  <cp:revision>1</cp:revision>
  <dc:title>Inclusão digital</dc:title>
</cp:coreProperties>
</file>