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4" r:id="rId2"/>
    <p:sldId id="288" r:id="rId3"/>
    <p:sldId id="312" r:id="rId4"/>
    <p:sldId id="322" r:id="rId5"/>
    <p:sldId id="323" r:id="rId6"/>
    <p:sldId id="325" r:id="rId7"/>
    <p:sldId id="326" r:id="rId8"/>
    <p:sldId id="324" r:id="rId9"/>
    <p:sldId id="318" r:id="rId10"/>
    <p:sldId id="319" r:id="rId11"/>
    <p:sldId id="320" r:id="rId12"/>
    <p:sldId id="321" r:id="rId13"/>
    <p:sldId id="327" r:id="rId14"/>
    <p:sldId id="328" r:id="rId15"/>
    <p:sldId id="329" r:id="rId16"/>
    <p:sldId id="330" r:id="rId17"/>
    <p:sldId id="331" r:id="rId18"/>
    <p:sldId id="332" r:id="rId1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rincipal" id="{5588BDA3-0692-435E-A90B-47208A6DBC64}">
          <p14:sldIdLst>
            <p14:sldId id="264"/>
            <p14:sldId id="288"/>
          </p14:sldIdLst>
        </p14:section>
        <p14:section name="Seção Padrão" id="{C04CADCD-D733-48B6-BB6C-FA7CDCDD0977}">
          <p14:sldIdLst>
            <p14:sldId id="312"/>
          </p14:sldIdLst>
        </p14:section>
        <p14:section name="Seção Público Alvo" id="{9DA0D340-64CB-4AA3-B10F-49957167790B}">
          <p14:sldIdLst>
            <p14:sldId id="322"/>
            <p14:sldId id="323"/>
          </p14:sldIdLst>
        </p14:section>
        <p14:section name="Seção Público alvo" id="{C5F2A299-96ED-4B6E-A9AE-72D29A492A0A}">
          <p14:sldIdLst>
            <p14:sldId id="325"/>
            <p14:sldId id="326"/>
          </p14:sldIdLst>
        </p14:section>
        <p14:section name="Seção Canais" id="{D7AF67BF-1EED-49E0-B8C7-FBA9E82A9D9F}">
          <p14:sldIdLst>
            <p14:sldId id="324"/>
            <p14:sldId id="318"/>
          </p14:sldIdLst>
        </p14:section>
        <p14:section name="Seção Orçamento" id="{796572CA-6225-49DB-A52D-5DE7971C31AC}">
          <p14:sldIdLst>
            <p14:sldId id="319"/>
            <p14:sldId id="320"/>
          </p14:sldIdLst>
        </p14:section>
        <p14:section name="Seção Oferta" id="{6DCBDF64-5310-4F0B-83C9-447A8151DD1D}">
          <p14:sldIdLst>
            <p14:sldId id="321"/>
            <p14:sldId id="327"/>
          </p14:sldIdLst>
        </p14:section>
        <p14:section name="Seção Criatividade" id="{51BF31EE-7A26-4B2A-AB7E-022D4C97703D}">
          <p14:sldIdLst>
            <p14:sldId id="328"/>
            <p14:sldId id="329"/>
          </p14:sldIdLst>
        </p14:section>
        <p14:section name="Seção Métricas" id="{B8A323C8-9F05-4B2E-B5C9-5C2AD93D3760}">
          <p14:sldIdLst>
            <p14:sldId id="330"/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49" userDrawn="1">
          <p15:clr>
            <a:srgbClr val="A4A3A4"/>
          </p15:clr>
        </p15:guide>
        <p15:guide id="2" pos="5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B86"/>
    <a:srgbClr val="283142"/>
    <a:srgbClr val="00BDBF"/>
    <a:srgbClr val="273242"/>
    <a:srgbClr val="000066"/>
    <a:srgbClr val="002060"/>
    <a:srgbClr val="E5E5E5"/>
    <a:srgbClr val="1C1C30"/>
    <a:srgbClr val="003399"/>
    <a:srgbClr val="3A4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61" autoAdjust="0"/>
  </p:normalViewPr>
  <p:slideViewPr>
    <p:cSldViewPr snapToGrid="0">
      <p:cViewPr varScale="1">
        <p:scale>
          <a:sx n="43" d="100"/>
          <a:sy n="43" d="100"/>
        </p:scale>
        <p:origin x="876" y="-90"/>
      </p:cViewPr>
      <p:guideLst>
        <p:guide orient="horz" pos="3149"/>
        <p:guide pos="5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Eduarda Souza Lopes" userId="c4f0b77f3d9dfc40" providerId="LiveId" clId="{6A29B794-ACCE-40EB-871B-F16B22BB9451}"/>
    <pc:docChg chg="modSld">
      <pc:chgData name="Carla Eduarda Souza Lopes" userId="c4f0b77f3d9dfc40" providerId="LiveId" clId="{6A29B794-ACCE-40EB-871B-F16B22BB9451}" dt="2024-11-18T17:37:44.608" v="25" actId="1076"/>
      <pc:docMkLst>
        <pc:docMk/>
      </pc:docMkLst>
      <pc:sldChg chg="modSp mod">
        <pc:chgData name="Carla Eduarda Souza Lopes" userId="c4f0b77f3d9dfc40" providerId="LiveId" clId="{6A29B794-ACCE-40EB-871B-F16B22BB9451}" dt="2024-11-18T17:36:09.967" v="10" actId="1076"/>
        <pc:sldMkLst>
          <pc:docMk/>
          <pc:sldMk cId="2888347565" sldId="318"/>
        </pc:sldMkLst>
        <pc:spChg chg="mod">
          <ac:chgData name="Carla Eduarda Souza Lopes" userId="c4f0b77f3d9dfc40" providerId="LiveId" clId="{6A29B794-ACCE-40EB-871B-F16B22BB9451}" dt="2024-11-18T17:36:09.967" v="10" actId="1076"/>
          <ac:spMkLst>
            <pc:docMk/>
            <pc:sldMk cId="2888347565" sldId="318"/>
            <ac:spMk id="9" creationId="{E89F1E65-DC74-47E0-883D-6E29BD08AA70}"/>
          </ac:spMkLst>
        </pc:spChg>
        <pc:picChg chg="mod">
          <ac:chgData name="Carla Eduarda Souza Lopes" userId="c4f0b77f3d9dfc40" providerId="LiveId" clId="{6A29B794-ACCE-40EB-871B-F16B22BB9451}" dt="2024-11-18T17:36:05.824" v="9" actId="1076"/>
          <ac:picMkLst>
            <pc:docMk/>
            <pc:sldMk cId="2888347565" sldId="318"/>
            <ac:picMk id="13" creationId="{02D9EE9D-E330-4F13-9527-A7BE693A26CC}"/>
          </ac:picMkLst>
        </pc:picChg>
      </pc:sldChg>
      <pc:sldChg chg="modSp mod">
        <pc:chgData name="Carla Eduarda Souza Lopes" userId="c4f0b77f3d9dfc40" providerId="LiveId" clId="{6A29B794-ACCE-40EB-871B-F16B22BB9451}" dt="2024-11-18T17:36:40.456" v="15" actId="1076"/>
        <pc:sldMkLst>
          <pc:docMk/>
          <pc:sldMk cId="1490525551" sldId="320"/>
        </pc:sldMkLst>
        <pc:spChg chg="mod">
          <ac:chgData name="Carla Eduarda Souza Lopes" userId="c4f0b77f3d9dfc40" providerId="LiveId" clId="{6A29B794-ACCE-40EB-871B-F16B22BB9451}" dt="2024-11-18T17:36:28.232" v="12" actId="1076"/>
          <ac:spMkLst>
            <pc:docMk/>
            <pc:sldMk cId="1490525551" sldId="320"/>
            <ac:spMk id="9" creationId="{5D0233AF-661C-49BC-BC4C-20D69DF5C6DF}"/>
          </ac:spMkLst>
        </pc:spChg>
        <pc:picChg chg="mod">
          <ac:chgData name="Carla Eduarda Souza Lopes" userId="c4f0b77f3d9dfc40" providerId="LiveId" clId="{6A29B794-ACCE-40EB-871B-F16B22BB9451}" dt="2024-11-18T17:36:40.456" v="15" actId="1076"/>
          <ac:picMkLst>
            <pc:docMk/>
            <pc:sldMk cId="1490525551" sldId="320"/>
            <ac:picMk id="6" creationId="{DDC0258C-4D2B-4DB9-B3C3-83FC5FA7DBE7}"/>
          </ac:picMkLst>
        </pc:picChg>
      </pc:sldChg>
      <pc:sldChg chg="modSp mod">
        <pc:chgData name="Carla Eduarda Souza Lopes" userId="c4f0b77f3d9dfc40" providerId="LiveId" clId="{6A29B794-ACCE-40EB-871B-F16B22BB9451}" dt="2024-11-18T17:35:08.720" v="5" actId="1076"/>
        <pc:sldMkLst>
          <pc:docMk/>
          <pc:sldMk cId="3853373307" sldId="323"/>
        </pc:sldMkLst>
        <pc:spChg chg="mod">
          <ac:chgData name="Carla Eduarda Souza Lopes" userId="c4f0b77f3d9dfc40" providerId="LiveId" clId="{6A29B794-ACCE-40EB-871B-F16B22BB9451}" dt="2024-11-18T17:35:08.720" v="5" actId="1076"/>
          <ac:spMkLst>
            <pc:docMk/>
            <pc:sldMk cId="3853373307" sldId="323"/>
            <ac:spMk id="2" creationId="{C4B029D7-5C03-A4A9-31EF-2AB637C719B5}"/>
          </ac:spMkLst>
        </pc:spChg>
      </pc:sldChg>
      <pc:sldChg chg="modSp mod">
        <pc:chgData name="Carla Eduarda Souza Lopes" userId="c4f0b77f3d9dfc40" providerId="LiveId" clId="{6A29B794-ACCE-40EB-871B-F16B22BB9451}" dt="2024-11-18T17:35:32.787" v="7" actId="1076"/>
        <pc:sldMkLst>
          <pc:docMk/>
          <pc:sldMk cId="1479442453" sldId="326"/>
        </pc:sldMkLst>
        <pc:spChg chg="mod">
          <ac:chgData name="Carla Eduarda Souza Lopes" userId="c4f0b77f3d9dfc40" providerId="LiveId" clId="{6A29B794-ACCE-40EB-871B-F16B22BB9451}" dt="2024-11-18T17:35:25.149" v="6" actId="404"/>
          <ac:spMkLst>
            <pc:docMk/>
            <pc:sldMk cId="1479442453" sldId="326"/>
            <ac:spMk id="9" creationId="{E026E0FA-B6F2-4F87-849A-A39DDA894C01}"/>
          </ac:spMkLst>
        </pc:spChg>
        <pc:picChg chg="mod">
          <ac:chgData name="Carla Eduarda Souza Lopes" userId="c4f0b77f3d9dfc40" providerId="LiveId" clId="{6A29B794-ACCE-40EB-871B-F16B22BB9451}" dt="2024-11-18T17:35:32.787" v="7" actId="1076"/>
          <ac:picMkLst>
            <pc:docMk/>
            <pc:sldMk cId="1479442453" sldId="326"/>
            <ac:picMk id="14" creationId="{9C60BFC5-0602-408A-A4D6-37FF6F6C9C30}"/>
          </ac:picMkLst>
        </pc:picChg>
      </pc:sldChg>
      <pc:sldChg chg="modSp mod">
        <pc:chgData name="Carla Eduarda Souza Lopes" userId="c4f0b77f3d9dfc40" providerId="LiveId" clId="{6A29B794-ACCE-40EB-871B-F16B22BB9451}" dt="2024-11-18T17:37:03.119" v="17" actId="1076"/>
        <pc:sldMkLst>
          <pc:docMk/>
          <pc:sldMk cId="4060590166" sldId="327"/>
        </pc:sldMkLst>
        <pc:spChg chg="mod">
          <ac:chgData name="Carla Eduarda Souza Lopes" userId="c4f0b77f3d9dfc40" providerId="LiveId" clId="{6A29B794-ACCE-40EB-871B-F16B22BB9451}" dt="2024-11-18T17:36:55.746" v="16" actId="404"/>
          <ac:spMkLst>
            <pc:docMk/>
            <pc:sldMk cId="4060590166" sldId="327"/>
            <ac:spMk id="9" creationId="{9ED0A1FE-65A2-4061-88D8-109FED84D70A}"/>
          </ac:spMkLst>
        </pc:spChg>
        <pc:picChg chg="mod">
          <ac:chgData name="Carla Eduarda Souza Lopes" userId="c4f0b77f3d9dfc40" providerId="LiveId" clId="{6A29B794-ACCE-40EB-871B-F16B22BB9451}" dt="2024-11-18T17:37:03.119" v="17" actId="1076"/>
          <ac:picMkLst>
            <pc:docMk/>
            <pc:sldMk cId="4060590166" sldId="327"/>
            <ac:picMk id="6" creationId="{41E34265-47E3-4BA4-8FEF-696FE0D2F493}"/>
          </ac:picMkLst>
        </pc:picChg>
      </pc:sldChg>
      <pc:sldChg chg="modSp mod">
        <pc:chgData name="Carla Eduarda Souza Lopes" userId="c4f0b77f3d9dfc40" providerId="LiveId" clId="{6A29B794-ACCE-40EB-871B-F16B22BB9451}" dt="2024-11-18T17:37:13.398" v="19" actId="1076"/>
        <pc:sldMkLst>
          <pc:docMk/>
          <pc:sldMk cId="1895401700" sldId="329"/>
        </pc:sldMkLst>
        <pc:spChg chg="mod">
          <ac:chgData name="Carla Eduarda Souza Lopes" userId="c4f0b77f3d9dfc40" providerId="LiveId" clId="{6A29B794-ACCE-40EB-871B-F16B22BB9451}" dt="2024-11-18T17:37:13.398" v="19" actId="1076"/>
          <ac:spMkLst>
            <pc:docMk/>
            <pc:sldMk cId="1895401700" sldId="329"/>
            <ac:spMk id="9" creationId="{977EDBE3-6EFC-491D-8F3E-C24B376B0EA3}"/>
          </ac:spMkLst>
        </pc:spChg>
      </pc:sldChg>
      <pc:sldChg chg="modSp mod">
        <pc:chgData name="Carla Eduarda Souza Lopes" userId="c4f0b77f3d9dfc40" providerId="LiveId" clId="{6A29B794-ACCE-40EB-871B-F16B22BB9451}" dt="2024-11-18T17:37:44.608" v="25" actId="1076"/>
        <pc:sldMkLst>
          <pc:docMk/>
          <pc:sldMk cId="785452250" sldId="331"/>
        </pc:sldMkLst>
        <pc:spChg chg="mod">
          <ac:chgData name="Carla Eduarda Souza Lopes" userId="c4f0b77f3d9dfc40" providerId="LiveId" clId="{6A29B794-ACCE-40EB-871B-F16B22BB9451}" dt="2024-11-18T17:37:27.543" v="21" actId="1076"/>
          <ac:spMkLst>
            <pc:docMk/>
            <pc:sldMk cId="785452250" sldId="331"/>
            <ac:spMk id="9" creationId="{2E8E9BE5-F840-41E1-98F9-64BA651AC3E5}"/>
          </ac:spMkLst>
        </pc:spChg>
        <pc:picChg chg="mod">
          <ac:chgData name="Carla Eduarda Souza Lopes" userId="c4f0b77f3d9dfc40" providerId="LiveId" clId="{6A29B794-ACCE-40EB-871B-F16B22BB9451}" dt="2024-11-18T17:37:44.608" v="25" actId="1076"/>
          <ac:picMkLst>
            <pc:docMk/>
            <pc:sldMk cId="785452250" sldId="331"/>
            <ac:picMk id="6" creationId="{FFE6D2BA-6FCB-4570-834E-38F8AE81AA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F38A6-BA9C-4C5E-B836-5871F1E79F4C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8D3D-50AB-4CFC-A82A-CDA2E265E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30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3B812-2D01-4F49-B200-E0983AE01A4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6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7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37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65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65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41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81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26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56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2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8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9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D75D-5CB0-41DA-8708-5FAE519FF121}" type="datetimeFigureOut">
              <a:rPr lang="pt-BR" smtClean="0"/>
              <a:t>18/11/2024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6164-3ADC-4CB9-8A7F-8C00185651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0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7/06/relationships/model3d" Target="../media/model3d1.glb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7/06/relationships/model3d" Target="../media/model3d1.glb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slide" Target="slide10.xml"/><Relationship Id="rId18" Type="http://schemas.openxmlformats.org/officeDocument/2006/relationships/image" Target="../media/image13.png"/><Relationship Id="rId3" Type="http://schemas.openxmlformats.org/officeDocument/2006/relationships/image" Target="../media/image8.png"/><Relationship Id="rId21" Type="http://schemas.openxmlformats.org/officeDocument/2006/relationships/image" Target="../media/image14.png"/><Relationship Id="rId7" Type="http://schemas.openxmlformats.org/officeDocument/2006/relationships/slide" Target="slide6.xml"/><Relationship Id="rId12" Type="http://schemas.openxmlformats.org/officeDocument/2006/relationships/image" Target="../media/image11.png"/><Relationship Id="rId17" Type="http://schemas.openxmlformats.org/officeDocument/2006/relationships/image" Target="../media/image120.png"/><Relationship Id="rId25" Type="http://schemas.openxmlformats.org/officeDocument/2006/relationships/image" Target="../media/image15.jpeg"/><Relationship Id="rId2" Type="http://schemas.openxmlformats.org/officeDocument/2006/relationships/image" Target="../media/image7.jpeg"/><Relationship Id="rId16" Type="http://schemas.openxmlformats.org/officeDocument/2006/relationships/slide" Target="slide12.xml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0.png"/><Relationship Id="rId24" Type="http://schemas.openxmlformats.org/officeDocument/2006/relationships/image" Target="../media/image4.png"/><Relationship Id="rId5" Type="http://schemas.openxmlformats.org/officeDocument/2006/relationships/image" Target="../media/image80.png"/><Relationship Id="rId15" Type="http://schemas.openxmlformats.org/officeDocument/2006/relationships/image" Target="../media/image12.png"/><Relationship Id="rId23" Type="http://schemas.openxmlformats.org/officeDocument/2006/relationships/image" Target="../media/image140.png"/><Relationship Id="rId10" Type="http://schemas.openxmlformats.org/officeDocument/2006/relationships/slide" Target="slide8.xml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image" Target="../media/image10.png"/><Relationship Id="rId14" Type="http://schemas.openxmlformats.org/officeDocument/2006/relationships/image" Target="../media/image110.png"/><Relationship Id="rId22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DAD2B4F-13D3-462F-9ABB-12B432371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9728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Modelo 3D 12" descr="Avião">
                <a:extLst>
                  <a:ext uri="{FF2B5EF4-FFF2-40B4-BE49-F238E27FC236}">
                    <a16:creationId xmlns:a16="http://schemas.microsoft.com/office/drawing/2014/main" id="{0CC0CEF3-A511-796A-8799-1D59373E85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6416631"/>
                  </p:ext>
                </p:extLst>
              </p:nvPr>
            </p:nvGraphicFramePr>
            <p:xfrm>
              <a:off x="28662459" y="18545175"/>
              <a:ext cx="8707538" cy="28842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8707538" cy="2884200"/>
                    </a:xfrm>
                    <a:prstGeom prst="rect">
                      <a:avLst/>
                    </a:prstGeom>
                  </am3d:spPr>
                  <am3d:camera>
                    <am3d:pos x="0" y="0" z="637718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4022" d="1000000"/>
                    <am3d:preTrans dx="0" dy="-5522222" dz="-54636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1125" ay="-1444582" az="44467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0769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elo 3D 12" descr="Avião">
                <a:extLst>
                  <a:ext uri="{FF2B5EF4-FFF2-40B4-BE49-F238E27FC236}">
                    <a16:creationId xmlns:a16="http://schemas.microsoft.com/office/drawing/2014/main" id="{0CC0CEF3-A511-796A-8799-1D59373E85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2459" y="18545175"/>
                <a:ext cx="8707538" cy="28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E608BE4-F3AB-025E-7FAD-FACF6E1B3677}"/>
              </a:ext>
            </a:extLst>
          </p:cNvPr>
          <p:cNvGrpSpPr/>
          <p:nvPr/>
        </p:nvGrpSpPr>
        <p:grpSpPr>
          <a:xfrm rot="10800000">
            <a:off x="-13287847" y="-10403266"/>
            <a:ext cx="13287848" cy="6145609"/>
            <a:chOff x="4160017" y="1603227"/>
            <a:chExt cx="8641080" cy="390289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F05AA8B9-3530-1891-6394-E27FD7DB403D}"/>
                </a:ext>
              </a:extLst>
            </p:cNvPr>
            <p:cNvSpPr txBox="1"/>
            <p:nvPr/>
          </p:nvSpPr>
          <p:spPr>
            <a:xfrm>
              <a:off x="5407114" y="3014010"/>
              <a:ext cx="6146887" cy="249211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900" b="1" spc="-4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right DEMO" pitchFamily="50" charset="0"/>
                </a:rPr>
                <a:t>FLIX</a:t>
              </a:r>
              <a:r>
                <a:rPr lang="pt-BR" sz="9000" dirty="0">
                  <a:latin typeface="Century Schoolbook" panose="02040604050505020304" pitchFamily="18" charset="0"/>
                </a:rPr>
                <a:t>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68D0726-5DA0-1909-CB91-A03C00637FE9}"/>
                </a:ext>
              </a:extLst>
            </p:cNvPr>
            <p:cNvSpPr txBox="1"/>
            <p:nvPr/>
          </p:nvSpPr>
          <p:spPr>
            <a:xfrm>
              <a:off x="4160017" y="1603227"/>
              <a:ext cx="8641080" cy="24921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24900" dirty="0">
                  <a:latin typeface="Bright DEMO" pitchFamily="50" charset="0"/>
                </a:rPr>
                <a:t>EVYJA</a:t>
              </a:r>
              <a:r>
                <a:rPr lang="pt-BR" sz="9000" b="1" dirty="0">
                  <a:ln/>
                  <a:solidFill>
                    <a:schemeClr val="accent3"/>
                  </a:solidFill>
                  <a:latin typeface="Century Schoolbook" panose="02040604050505020304" pitchFamily="18" charset="0"/>
                </a:rPr>
                <a:t> 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FD9F08E2-333F-122C-5BEF-E58382E815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73" b="97794" l="37255" r="88399">
                        <a14:foregroundMark x1="49346" y1="49510" x2="41503" y2="50490"/>
                        <a14:foregroundMark x1="41503" y1="50490" x2="39052" y2="60049"/>
                        <a14:foregroundMark x1="39052" y1="60049" x2="41013" y2="77451"/>
                        <a14:foregroundMark x1="41013" y1="77451" x2="44118" y2="83578"/>
                        <a14:foregroundMark x1="38235" y1="59069" x2="39052" y2="67892"/>
                        <a14:foregroundMark x1="57843" y1="44118" x2="59967" y2="43873"/>
                        <a14:foregroundMark x1="62582" y1="92892" x2="55392" y2="89706"/>
                        <a14:foregroundMark x1="55392" y1="89706" x2="45425" y2="90931"/>
                        <a14:foregroundMark x1="45425" y1="90931" x2="45425" y2="90931"/>
                        <a14:foregroundMark x1="49673" y1="94363" x2="49673" y2="94363"/>
                        <a14:foregroundMark x1="55229" y1="95343" x2="55229" y2="95343"/>
                        <a14:foregroundMark x1="80392" y1="96569" x2="80392" y2="96569"/>
                        <a14:foregroundMark x1="88399" y1="95833" x2="88399" y2="95833"/>
                        <a14:foregroundMark x1="85948" y1="89461" x2="85948" y2="89461"/>
                        <a14:foregroundMark x1="87418" y1="88971" x2="87418" y2="88971"/>
                        <a14:foregroundMark x1="41013" y1="97794" x2="41013" y2="97794"/>
                        <a14:foregroundMark x1="38072" y1="91176" x2="38072" y2="91176"/>
                        <a14:foregroundMark x1="37418" y1="91667" x2="37418" y2="91667"/>
                        <a14:foregroundMark x1="41830" y1="92157" x2="41830" y2="92157"/>
                        <a14:foregroundMark x1="42974" y1="93137" x2="42974" y2="93137"/>
                        <a14:foregroundMark x1="55229" y1="97794" x2="55229" y2="9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43031" r="7172" b="1362"/>
          <a:stretch/>
        </p:blipFill>
        <p:spPr>
          <a:xfrm>
            <a:off x="-28245695" y="4312247"/>
            <a:ext cx="4798739" cy="3185129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254A9F9-184B-24CC-FF44-1C65254424A8}"/>
              </a:ext>
            </a:extLst>
          </p:cNvPr>
          <p:cNvGrpSpPr/>
          <p:nvPr/>
        </p:nvGrpSpPr>
        <p:grpSpPr>
          <a:xfrm>
            <a:off x="1038973" y="-21706682"/>
            <a:ext cx="19190717" cy="1159160"/>
            <a:chOff x="-299479" y="5443271"/>
            <a:chExt cx="12793811" cy="772773"/>
          </a:xfrm>
        </p:grpSpPr>
        <p:sp>
          <p:nvSpPr>
            <p:cNvPr id="17" name="Retângulo: Cantos Diagonais Arredondados 16">
              <a:extLst>
                <a:ext uri="{FF2B5EF4-FFF2-40B4-BE49-F238E27FC236}">
                  <a16:creationId xmlns:a16="http://schemas.microsoft.com/office/drawing/2014/main" id="{A207900D-889D-E225-E55D-5682C37B0E65}"/>
                </a:ext>
              </a:extLst>
            </p:cNvPr>
            <p:cNvSpPr/>
            <p:nvPr/>
          </p:nvSpPr>
          <p:spPr>
            <a:xfrm>
              <a:off x="8139671" y="5443271"/>
              <a:ext cx="3471049" cy="695733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50" dirty="0"/>
            </a:p>
          </p:txBody>
        </p:sp>
        <p:sp>
          <p:nvSpPr>
            <p:cNvPr id="18" name="Retângulo: Cantos Diagonais Arredondados 17">
              <a:extLst>
                <a:ext uri="{FF2B5EF4-FFF2-40B4-BE49-F238E27FC236}">
                  <a16:creationId xmlns:a16="http://schemas.microsoft.com/office/drawing/2014/main" id="{C9C286A7-A437-1786-1901-05DB3F4517C4}"/>
                </a:ext>
              </a:extLst>
            </p:cNvPr>
            <p:cNvSpPr/>
            <p:nvPr/>
          </p:nvSpPr>
          <p:spPr>
            <a:xfrm>
              <a:off x="5114670" y="5477188"/>
              <a:ext cx="1081901" cy="738856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50"/>
            </a:p>
          </p:txBody>
        </p:sp>
        <p:sp>
          <p:nvSpPr>
            <p:cNvPr id="19" name="Retângulo: Cantos Diagonais Arredondados 18">
              <a:extLst>
                <a:ext uri="{FF2B5EF4-FFF2-40B4-BE49-F238E27FC236}">
                  <a16:creationId xmlns:a16="http://schemas.microsoft.com/office/drawing/2014/main" id="{890DAB8B-29C7-EFDC-E91C-B9B825775F41}"/>
                </a:ext>
              </a:extLst>
            </p:cNvPr>
            <p:cNvSpPr/>
            <p:nvPr/>
          </p:nvSpPr>
          <p:spPr>
            <a:xfrm>
              <a:off x="595871" y="5534338"/>
              <a:ext cx="1257883" cy="584775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5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3DA2209-5704-A5F5-219C-6DC532BEFB7D}"/>
                </a:ext>
              </a:extLst>
            </p:cNvPr>
            <p:cNvSpPr txBox="1"/>
            <p:nvPr/>
          </p:nvSpPr>
          <p:spPr>
            <a:xfrm>
              <a:off x="-299479" y="5554229"/>
              <a:ext cx="127938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latin typeface="Segoe Print" panose="02000600000000000000" pitchFamily="2" charset="0"/>
                </a:rPr>
                <a:t>“</a:t>
              </a:r>
              <a:r>
                <a:rPr lang="pt-BR" sz="4200" b="1" dirty="0">
                  <a:latin typeface="Segoe Print" panose="02000600000000000000" pitchFamily="2" charset="0"/>
                </a:rPr>
                <a:t>Você </a:t>
              </a:r>
              <a:r>
                <a:rPr lang="pt-BR" sz="4200" dirty="0">
                  <a:latin typeface="Segoe Print" panose="02000600000000000000" pitchFamily="2" charset="0"/>
                </a:rPr>
                <a:t>nunca</a:t>
              </a:r>
              <a:r>
                <a:rPr lang="pt-BR" sz="4200" b="1" dirty="0">
                  <a:latin typeface="Segoe Print" panose="02000600000000000000" pitchFamily="2" charset="0"/>
                </a:rPr>
                <a:t> </a:t>
              </a:r>
              <a:r>
                <a:rPr lang="pt-BR" sz="4200" dirty="0">
                  <a:latin typeface="Segoe Print" panose="02000600000000000000" pitchFamily="2" charset="0"/>
                </a:rPr>
                <a:t>sabe  o que </a:t>
              </a:r>
              <a:r>
                <a:rPr lang="pt-BR" sz="4200" b="1" dirty="0">
                  <a:latin typeface="Segoe Print" panose="02000600000000000000" pitchFamily="2" charset="0"/>
                </a:rPr>
                <a:t>pode</a:t>
              </a:r>
              <a:r>
                <a:rPr lang="pt-BR" sz="42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 </a:t>
              </a:r>
              <a:r>
                <a:rPr lang="pt-BR" sz="4200" dirty="0">
                  <a:latin typeface="Segoe Print" panose="02000600000000000000" pitchFamily="2" charset="0"/>
                </a:rPr>
                <a:t>encontrar </a:t>
              </a:r>
              <a:r>
                <a:rPr lang="pt-BR" sz="4200" b="1" dirty="0">
                  <a:latin typeface="Segoe Print" panose="02000600000000000000" pitchFamily="2" charset="0"/>
                </a:rPr>
                <a:t>acima das nuvens”</a:t>
              </a:r>
              <a:endParaRPr lang="pt-BR" sz="4800" b="1" dirty="0">
                <a:latin typeface="Segoe Print" panose="02000600000000000000" pitchFamily="2" charset="0"/>
              </a:endParaRPr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9D9FAA5-0462-7971-4E8A-63164DADC269}"/>
              </a:ext>
            </a:extLst>
          </p:cNvPr>
          <p:cNvSpPr/>
          <p:nvPr/>
        </p:nvSpPr>
        <p:spPr>
          <a:xfrm>
            <a:off x="2362574" y="714375"/>
            <a:ext cx="13562853" cy="8715375"/>
          </a:xfrm>
          <a:prstGeom prst="roundRect">
            <a:avLst>
              <a:gd name="adj" fmla="val 2324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5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8E9C973-4749-43A7-92E7-45B989F19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2" y="7256045"/>
            <a:ext cx="6046007" cy="187379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EA70D32-62CA-425C-A1B8-D67B46FF19B3}"/>
              </a:ext>
            </a:extLst>
          </p:cNvPr>
          <p:cNvSpPr txBox="1"/>
          <p:nvPr/>
        </p:nvSpPr>
        <p:spPr>
          <a:xfrm>
            <a:off x="7154661" y="996824"/>
            <a:ext cx="850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latin typeface="Ink Free" panose="03080402000500000000" pitchFamily="66" charset="0"/>
              </a:rPr>
              <a:t>Projeto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0D0D6D71-5B3E-43CF-A9E4-5358A357AAD2}"/>
              </a:ext>
            </a:extLst>
          </p:cNvPr>
          <p:cNvCxnSpPr>
            <a:cxnSpLocks/>
          </p:cNvCxnSpPr>
          <p:nvPr/>
        </p:nvCxnSpPr>
        <p:spPr>
          <a:xfrm>
            <a:off x="9615948" y="2354185"/>
            <a:ext cx="3598607" cy="0"/>
          </a:xfrm>
          <a:prstGeom prst="line">
            <a:avLst/>
          </a:prstGeom>
          <a:ln w="57150" cmpd="thinThick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6A3A055-F5DC-4CED-B89A-C444FA3646E3}"/>
              </a:ext>
            </a:extLst>
          </p:cNvPr>
          <p:cNvSpPr txBox="1"/>
          <p:nvPr/>
        </p:nvSpPr>
        <p:spPr>
          <a:xfrm>
            <a:off x="7405256" y="2534572"/>
            <a:ext cx="76110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600" dirty="0">
                <a:solidFill>
                  <a:srgbClr val="093B86"/>
                </a:solidFill>
                <a:latin typeface="Bahnschrift SemiBold Condensed" panose="020B0502040204020203" pitchFamily="34" charset="0"/>
              </a:rPr>
              <a:t>DIREITOS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E789C13-F945-4352-8FD8-496B88D28AFB}"/>
              </a:ext>
            </a:extLst>
          </p:cNvPr>
          <p:cNvSpPr txBox="1"/>
          <p:nvPr/>
        </p:nvSpPr>
        <p:spPr>
          <a:xfrm>
            <a:off x="4914160" y="4455614"/>
            <a:ext cx="104924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900" spc="600" dirty="0">
                <a:solidFill>
                  <a:srgbClr val="093B86"/>
                </a:solidFill>
                <a:latin typeface="Bahnschrift SemiBold Condensed" panose="020B0502040204020203" pitchFamily="34" charset="0"/>
              </a:rPr>
              <a:t>HUMANOS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AF7947D-14BC-48D3-9A48-0FB82382B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35" y="1672065"/>
            <a:ext cx="5763141" cy="51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9B842-4A9E-E88F-D608-C2F7C82675FA}"/>
              </a:ext>
            </a:extLst>
          </p:cNvPr>
          <p:cNvSpPr/>
          <p:nvPr/>
        </p:nvSpPr>
        <p:spPr>
          <a:xfrm>
            <a:off x="4401779" y="123327"/>
            <a:ext cx="9912098" cy="9912098"/>
          </a:xfrm>
          <a:prstGeom prst="ellipse">
            <a:avLst/>
          </a:prstGeom>
          <a:solidFill>
            <a:srgbClr val="002060">
              <a:alpha val="60000"/>
            </a:srgb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A2E04E-5AB8-6C92-3F18-EA4AFA51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3407" y="2253242"/>
            <a:ext cx="9912098" cy="435133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E270E3-BAC1-1260-B269-1E46FD6B0C3D}"/>
              </a:ext>
            </a:extLst>
          </p:cNvPr>
          <p:cNvSpPr txBox="1"/>
          <p:nvPr/>
        </p:nvSpPr>
        <p:spPr>
          <a:xfrm>
            <a:off x="4829436" y="5877641"/>
            <a:ext cx="9484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dirty="0">
                <a:solidFill>
                  <a:prstClr val="white"/>
                </a:solidFill>
                <a:latin typeface="Bright DEMO" pitchFamily="50" charset="0"/>
              </a:rPr>
              <a:t>SISU</a:t>
            </a:r>
            <a:endParaRPr kumimoji="0" lang="pt-BR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21054"/>
      </p:ext>
    </p:extLst>
  </p:cSld>
  <p:clrMapOvr>
    <a:masterClrMapping/>
  </p:clrMapOvr>
  <p:transition spd="slow"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99DF000-7802-03E8-9CFA-C64B6DC09697}"/>
              </a:ext>
            </a:extLst>
          </p:cNvPr>
          <p:cNvSpPr/>
          <p:nvPr/>
        </p:nvSpPr>
        <p:spPr>
          <a:xfrm>
            <a:off x="-16256000" y="-13135550"/>
            <a:ext cx="38201599" cy="38201599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13C1F2-213E-3911-E6C1-819477439BE1}"/>
              </a:ext>
            </a:extLst>
          </p:cNvPr>
          <p:cNvSpPr txBox="1"/>
          <p:nvPr/>
        </p:nvSpPr>
        <p:spPr>
          <a:xfrm>
            <a:off x="6093149" y="0"/>
            <a:ext cx="610170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900" b="1" u="sng" spc="300" dirty="0">
                <a:solidFill>
                  <a:prstClr val="white"/>
                </a:solidFill>
                <a:latin typeface="Bright DEMO" pitchFamily="50" charset="0"/>
              </a:rPr>
              <a:t>SISU</a:t>
            </a:r>
            <a:b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</a:b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endParaRPr kumimoji="0" lang="pt-BR" sz="13800" b="1" i="0" u="sng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4ABA332-2AC0-48B4-8453-A0B4DC53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11" y="457200"/>
            <a:ext cx="5931938" cy="2604073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EC671D8-2D7E-4F31-8B75-5CB52333C9DD}"/>
              </a:ext>
            </a:extLst>
          </p:cNvPr>
          <p:cNvSpPr/>
          <p:nvPr/>
        </p:nvSpPr>
        <p:spPr>
          <a:xfrm>
            <a:off x="161211" y="3518474"/>
            <a:ext cx="10649347" cy="56340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0233AF-661C-49BC-BC4C-20D69DF5C6DF}"/>
              </a:ext>
            </a:extLst>
          </p:cNvPr>
          <p:cNvSpPr txBox="1"/>
          <p:nvPr/>
        </p:nvSpPr>
        <p:spPr>
          <a:xfrm>
            <a:off x="380963" y="4138491"/>
            <a:ext cx="993302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Inscrição;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Classificação parcial;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Resultado;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Faculdades c/ SISU Próprio.</a:t>
            </a:r>
          </a:p>
          <a:p>
            <a:pPr marL="2228850" lvl="3" indent="-857250">
              <a:buFont typeface="Arial" panose="020B0604020202020204" pitchFamily="34" charset="0"/>
              <a:buChar char="•"/>
              <a:defRPr/>
            </a:pPr>
            <a:r>
              <a:rPr lang="pt-BR" sz="3600" dirty="0">
                <a:solidFill>
                  <a:prstClr val="white"/>
                </a:solidFill>
                <a:latin typeface="Tenor Sans" panose="02000000000000000000" pitchFamily="2" charset="0"/>
              </a:rPr>
              <a:t>UNB</a:t>
            </a:r>
          </a:p>
          <a:p>
            <a:pPr marL="2228850" lvl="3" indent="-857250">
              <a:buFont typeface="Arial" panose="020B0604020202020204" pitchFamily="34" charset="0"/>
              <a:buChar char="•"/>
              <a:defRPr/>
            </a:pPr>
            <a:r>
              <a:rPr lang="pt-BR" sz="3600" dirty="0">
                <a:solidFill>
                  <a:prstClr val="white"/>
                </a:solidFill>
                <a:latin typeface="Tenor Sans" panose="02000000000000000000" pitchFamily="2" charset="0"/>
              </a:rPr>
              <a:t>UERJ</a:t>
            </a:r>
          </a:p>
          <a:p>
            <a:pPr marL="2228850" lvl="3" indent="-857250">
              <a:buFont typeface="Arial" panose="020B0604020202020204" pitchFamily="34" charset="0"/>
              <a:buChar char="•"/>
              <a:defRPr/>
            </a:pPr>
            <a:r>
              <a:rPr lang="pt-BR" sz="3600" dirty="0">
                <a:solidFill>
                  <a:prstClr val="white"/>
                </a:solidFill>
                <a:latin typeface="Tenor Sans" panose="02000000000000000000" pitchFamily="2" charset="0"/>
              </a:rPr>
              <a:t>UERGS</a:t>
            </a:r>
          </a:p>
          <a:p>
            <a:pPr marL="2228850" lvl="3" indent="-857250">
              <a:buFontTx/>
              <a:buChar char="-"/>
              <a:defRPr/>
            </a:pPr>
            <a:endParaRPr lang="pt-BR" sz="54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2228850" lvl="3" indent="-857250">
              <a:buFontTx/>
              <a:buChar char="-"/>
              <a:defRPr/>
            </a:pPr>
            <a:endParaRPr lang="pt-BR" sz="54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60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405482-DCCD-4D28-9968-B7DF8931F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65" y="8878053"/>
            <a:ext cx="4431384" cy="13733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C0258C-4D2B-4DB9-B3C3-83FC5FA7DB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 r="3473"/>
          <a:stretch/>
        </p:blipFill>
        <p:spPr>
          <a:xfrm>
            <a:off x="9041467" y="3518474"/>
            <a:ext cx="9117547" cy="579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9B842-4A9E-E88F-D608-C2F7C82675FA}"/>
              </a:ext>
            </a:extLst>
          </p:cNvPr>
          <p:cNvSpPr/>
          <p:nvPr/>
        </p:nvSpPr>
        <p:spPr>
          <a:xfrm>
            <a:off x="4401779" y="123327"/>
            <a:ext cx="9912098" cy="9912098"/>
          </a:xfrm>
          <a:prstGeom prst="ellipse">
            <a:avLst/>
          </a:prstGeom>
          <a:solidFill>
            <a:srgbClr val="002060">
              <a:alpha val="60000"/>
            </a:srgb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A2E04E-5AB8-6C92-3F18-EA4AFA51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779" y="1712408"/>
            <a:ext cx="9912098" cy="43282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E270E3-BAC1-1260-B269-1E46FD6B0C3D}"/>
              </a:ext>
            </a:extLst>
          </p:cNvPr>
          <p:cNvSpPr txBox="1"/>
          <p:nvPr/>
        </p:nvSpPr>
        <p:spPr>
          <a:xfrm>
            <a:off x="4615607" y="6410450"/>
            <a:ext cx="948444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dirty="0">
                <a:solidFill>
                  <a:prstClr val="white"/>
                </a:solidFill>
                <a:latin typeface="Bright DEMO" pitchFamily="50" charset="0"/>
              </a:rPr>
              <a:t>PNAES</a:t>
            </a:r>
            <a:endParaRPr kumimoji="0" lang="pt-BR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339464"/>
      </p:ext>
    </p:extLst>
  </p:cSld>
  <p:clrMapOvr>
    <a:masterClrMapping/>
  </p:clrMapOvr>
  <p:transition spd="slow" advClick="0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99DF000-7802-03E8-9CFA-C64B6DC09697}"/>
              </a:ext>
            </a:extLst>
          </p:cNvPr>
          <p:cNvSpPr/>
          <p:nvPr/>
        </p:nvSpPr>
        <p:spPr>
          <a:xfrm>
            <a:off x="-16256000" y="-13135550"/>
            <a:ext cx="38201599" cy="38201599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13C1F2-213E-3911-E6C1-819477439BE1}"/>
              </a:ext>
            </a:extLst>
          </p:cNvPr>
          <p:cNvSpPr txBox="1"/>
          <p:nvPr/>
        </p:nvSpPr>
        <p:spPr>
          <a:xfrm>
            <a:off x="3792386" y="0"/>
            <a:ext cx="11650815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3900" b="1" u="sng" spc="300" dirty="0">
                <a:solidFill>
                  <a:prstClr val="white"/>
                </a:solidFill>
                <a:latin typeface="Bright DEMO" pitchFamily="50" charset="0"/>
              </a:rPr>
              <a:t>PNAES</a:t>
            </a:r>
            <a:b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</a:b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endParaRPr kumimoji="0" lang="pt-BR" sz="13800" b="1" i="0" u="sng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3835C3-F4E5-416D-82C7-F0B44A693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8" y="829835"/>
            <a:ext cx="5042208" cy="220176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BDDD5934-2301-4C51-94BB-9413655F9366}"/>
              </a:ext>
            </a:extLst>
          </p:cNvPr>
          <p:cNvSpPr/>
          <p:nvPr/>
        </p:nvSpPr>
        <p:spPr>
          <a:xfrm>
            <a:off x="376098" y="3674549"/>
            <a:ext cx="9475826" cy="44358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D0A1FE-65A2-4061-88D8-109FED84D70A}"/>
              </a:ext>
            </a:extLst>
          </p:cNvPr>
          <p:cNvSpPr txBox="1"/>
          <p:nvPr/>
        </p:nvSpPr>
        <p:spPr>
          <a:xfrm>
            <a:off x="626817" y="4717107"/>
            <a:ext cx="9933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Metodologia;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Requisitos.</a:t>
            </a: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60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E34265-47E3-4BA4-8FEF-696FE0D2F4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2" r="26186"/>
          <a:stretch/>
        </p:blipFill>
        <p:spPr>
          <a:xfrm>
            <a:off x="8143775" y="3357708"/>
            <a:ext cx="9715489" cy="552034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669258A-2423-4872-8550-4FCF666A5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65" y="8878053"/>
            <a:ext cx="4431384" cy="13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0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9B842-4A9E-E88F-D608-C2F7C82675FA}"/>
              </a:ext>
            </a:extLst>
          </p:cNvPr>
          <p:cNvSpPr/>
          <p:nvPr/>
        </p:nvSpPr>
        <p:spPr>
          <a:xfrm>
            <a:off x="4401779" y="123327"/>
            <a:ext cx="9912098" cy="9912098"/>
          </a:xfrm>
          <a:prstGeom prst="ellipse">
            <a:avLst/>
          </a:prstGeom>
          <a:solidFill>
            <a:srgbClr val="002060">
              <a:alpha val="60000"/>
            </a:srgb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A2E04E-5AB8-6C92-3F18-EA4AFA51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523" y="365875"/>
            <a:ext cx="12077700" cy="80847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E270E3-BAC1-1260-B269-1E46FD6B0C3D}"/>
              </a:ext>
            </a:extLst>
          </p:cNvPr>
          <p:cNvSpPr txBox="1"/>
          <p:nvPr/>
        </p:nvSpPr>
        <p:spPr>
          <a:xfrm>
            <a:off x="4829436" y="6505433"/>
            <a:ext cx="94844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Site Bolsa</a:t>
            </a:r>
          </a:p>
        </p:txBody>
      </p:sp>
    </p:spTree>
    <p:extLst>
      <p:ext uri="{BB962C8B-B14F-4D97-AF65-F5344CB8AC3E}">
        <p14:creationId xmlns:p14="http://schemas.microsoft.com/office/powerpoint/2010/main" val="3128972527"/>
      </p:ext>
    </p:extLst>
  </p:cSld>
  <p:clrMapOvr>
    <a:masterClrMapping/>
  </p:clrMapOvr>
  <p:transition spd="slow" advClick="0" advTm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99DF000-7802-03E8-9CFA-C64B6DC09697}"/>
              </a:ext>
            </a:extLst>
          </p:cNvPr>
          <p:cNvSpPr/>
          <p:nvPr/>
        </p:nvSpPr>
        <p:spPr>
          <a:xfrm>
            <a:off x="-16256000" y="-13135550"/>
            <a:ext cx="38201599" cy="38201599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13C1F2-213E-3911-E6C1-819477439BE1}"/>
              </a:ext>
            </a:extLst>
          </p:cNvPr>
          <p:cNvSpPr txBox="1"/>
          <p:nvPr/>
        </p:nvSpPr>
        <p:spPr>
          <a:xfrm>
            <a:off x="2382253" y="686881"/>
            <a:ext cx="1651491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900" b="1" u="sng" spc="300" dirty="0">
                <a:solidFill>
                  <a:prstClr val="white"/>
                </a:solidFill>
                <a:latin typeface="Bright DEMO" pitchFamily="50" charset="0"/>
              </a:rPr>
              <a:t>Site Bolsas</a:t>
            </a:r>
            <a:b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</a:b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endParaRPr kumimoji="0" lang="pt-BR" sz="13800" b="1" i="0" u="sng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19C31B9-3B0D-4483-888B-A1E2D3F79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7240" y="377242"/>
            <a:ext cx="6334112" cy="4240019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20D2BEB-7205-40DD-AED3-2FF71097BE1B}"/>
              </a:ext>
            </a:extLst>
          </p:cNvPr>
          <p:cNvSpPr/>
          <p:nvPr/>
        </p:nvSpPr>
        <p:spPr>
          <a:xfrm>
            <a:off x="376098" y="4100942"/>
            <a:ext cx="9475826" cy="44358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77EDBE3-6EFC-491D-8F3E-C24B376B0EA3}"/>
              </a:ext>
            </a:extLst>
          </p:cNvPr>
          <p:cNvSpPr txBox="1"/>
          <p:nvPr/>
        </p:nvSpPr>
        <p:spPr>
          <a:xfrm>
            <a:off x="706690" y="4755412"/>
            <a:ext cx="99330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Quero bolsa;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Amigoedu;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+Bolsas;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Vestibulares próprios.</a:t>
            </a: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60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8AA9C1-C487-4531-9A5C-6D894553D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45" y="5361317"/>
            <a:ext cx="6631267" cy="368183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3A296C6-C58C-44C3-AFB3-25827106C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65" y="8878053"/>
            <a:ext cx="4431384" cy="13733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D022D1A-5F3A-4C55-85ED-3BEE24332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64" y="2955633"/>
            <a:ext cx="8480038" cy="424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01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9B842-4A9E-E88F-D608-C2F7C82675FA}"/>
              </a:ext>
            </a:extLst>
          </p:cNvPr>
          <p:cNvSpPr/>
          <p:nvPr/>
        </p:nvSpPr>
        <p:spPr>
          <a:xfrm>
            <a:off x="4401779" y="123327"/>
            <a:ext cx="9912098" cy="9912098"/>
          </a:xfrm>
          <a:prstGeom prst="ellipse">
            <a:avLst/>
          </a:prstGeom>
          <a:solidFill>
            <a:srgbClr val="002060">
              <a:alpha val="60000"/>
            </a:srgb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A2E04E-5AB8-6C92-3F18-EA4AFA519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75"/>
          <a:stretch/>
        </p:blipFill>
        <p:spPr>
          <a:xfrm>
            <a:off x="5615814" y="2799279"/>
            <a:ext cx="7742514" cy="37338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E270E3-BAC1-1260-B269-1E46FD6B0C3D}"/>
              </a:ext>
            </a:extLst>
          </p:cNvPr>
          <p:cNvSpPr txBox="1"/>
          <p:nvPr/>
        </p:nvSpPr>
        <p:spPr>
          <a:xfrm>
            <a:off x="4744850" y="6533079"/>
            <a:ext cx="94844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3800" b="1" dirty="0">
                <a:solidFill>
                  <a:prstClr val="white"/>
                </a:solidFill>
                <a:latin typeface="Bright DEMO" pitchFamily="50" charset="0"/>
              </a:rPr>
              <a:t>PAS-UNB</a:t>
            </a:r>
            <a:endParaRPr kumimoji="0" lang="pt-BR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52620"/>
      </p:ext>
    </p:extLst>
  </p:cSld>
  <p:clrMapOvr>
    <a:masterClrMapping/>
  </p:clrMapOvr>
  <p:transition spd="slow" advClick="0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99DF000-7802-03E8-9CFA-C64B6DC09697}"/>
              </a:ext>
            </a:extLst>
          </p:cNvPr>
          <p:cNvSpPr/>
          <p:nvPr/>
        </p:nvSpPr>
        <p:spPr>
          <a:xfrm>
            <a:off x="-16256000" y="-13135550"/>
            <a:ext cx="38201599" cy="38201599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13C1F2-213E-3911-E6C1-819477439BE1}"/>
              </a:ext>
            </a:extLst>
          </p:cNvPr>
          <p:cNvSpPr txBox="1"/>
          <p:nvPr/>
        </p:nvSpPr>
        <p:spPr>
          <a:xfrm>
            <a:off x="3968408" y="-30243"/>
            <a:ext cx="1162009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900" b="1" u="sng" spc="300" dirty="0">
                <a:solidFill>
                  <a:prstClr val="white"/>
                </a:solidFill>
                <a:latin typeface="Bright DEMO" pitchFamily="50" charset="0"/>
              </a:rPr>
              <a:t>PAS-UNB</a:t>
            </a:r>
            <a:b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</a:b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endParaRPr kumimoji="0" lang="pt-BR" sz="13800" b="1" i="0" u="sng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E205245-5109-4439-8A39-ABD2CF28D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29"/>
          <a:stretch/>
        </p:blipFill>
        <p:spPr>
          <a:xfrm>
            <a:off x="543373" y="703811"/>
            <a:ext cx="4073331" cy="190513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9C1A3D1-3B0E-4B9B-87BC-51580713DBB3}"/>
              </a:ext>
            </a:extLst>
          </p:cNvPr>
          <p:cNvSpPr/>
          <p:nvPr/>
        </p:nvSpPr>
        <p:spPr>
          <a:xfrm>
            <a:off x="543373" y="4726081"/>
            <a:ext cx="9475826" cy="443582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8E9BE5-F840-41E1-98F9-64BA651AC3E5}"/>
              </a:ext>
            </a:extLst>
          </p:cNvPr>
          <p:cNvSpPr txBox="1"/>
          <p:nvPr/>
        </p:nvSpPr>
        <p:spPr>
          <a:xfrm>
            <a:off x="1082869" y="5714046"/>
            <a:ext cx="99330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Metodologia;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Inscrição;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Resultado.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54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54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60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E6D2BA-6FCB-4570-834E-38F8AE81A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58" y="4023110"/>
            <a:ext cx="7768555" cy="38842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00363D5-EC27-4014-8620-95DBE735D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65" y="8878053"/>
            <a:ext cx="4431384" cy="13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2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DAD2B4F-13D3-462F-9ABB-12B432371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9728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Modelo 3D 12" descr="Avião">
                <a:extLst>
                  <a:ext uri="{FF2B5EF4-FFF2-40B4-BE49-F238E27FC236}">
                    <a16:creationId xmlns:a16="http://schemas.microsoft.com/office/drawing/2014/main" id="{0CC0CEF3-A511-796A-8799-1D59373E858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662459" y="18545175"/>
              <a:ext cx="8707538" cy="288420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8707538" cy="2884200"/>
                    </a:xfrm>
                    <a:prstGeom prst="rect">
                      <a:avLst/>
                    </a:prstGeom>
                  </am3d:spPr>
                  <am3d:camera>
                    <am3d:pos x="0" y="0" z="637718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74022" d="1000000"/>
                    <am3d:preTrans dx="0" dy="-5522222" dz="-54636"/>
                    <am3d:scale>
                      <am3d:sx n="1000000" d="1000000"/>
                      <am3d:sy n="1000000" d="1000000"/>
                      <am3d:sz n="1000000" d="1000000"/>
                    </am3d:scale>
                    <am3d:rot ax="-1061125" ay="-1444582" az="44467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0769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elo 3D 12" descr="Avião">
                <a:extLst>
                  <a:ext uri="{FF2B5EF4-FFF2-40B4-BE49-F238E27FC236}">
                    <a16:creationId xmlns:a16="http://schemas.microsoft.com/office/drawing/2014/main" id="{0CC0CEF3-A511-796A-8799-1D59373E85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662459" y="18545175"/>
                <a:ext cx="8707538" cy="288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E608BE4-F3AB-025E-7FAD-FACF6E1B3677}"/>
              </a:ext>
            </a:extLst>
          </p:cNvPr>
          <p:cNvGrpSpPr/>
          <p:nvPr/>
        </p:nvGrpSpPr>
        <p:grpSpPr>
          <a:xfrm rot="10800000">
            <a:off x="-13287847" y="-10403266"/>
            <a:ext cx="13287848" cy="6145609"/>
            <a:chOff x="4160017" y="1603227"/>
            <a:chExt cx="8641080" cy="3902897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F05AA8B9-3530-1891-6394-E27FD7DB403D}"/>
                </a:ext>
              </a:extLst>
            </p:cNvPr>
            <p:cNvSpPr txBox="1"/>
            <p:nvPr/>
          </p:nvSpPr>
          <p:spPr>
            <a:xfrm>
              <a:off x="5407114" y="3014010"/>
              <a:ext cx="6146887" cy="2492114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900" b="1" spc="-4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right DEMO" pitchFamily="50" charset="0"/>
                </a:rPr>
                <a:t>FLIX</a:t>
              </a:r>
              <a:r>
                <a:rPr lang="pt-BR" sz="9000" dirty="0">
                  <a:latin typeface="Century Schoolbook" panose="02040604050505020304" pitchFamily="18" charset="0"/>
                </a:rPr>
                <a:t>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668D0726-5DA0-1909-CB91-A03C00637FE9}"/>
                </a:ext>
              </a:extLst>
            </p:cNvPr>
            <p:cNvSpPr txBox="1"/>
            <p:nvPr/>
          </p:nvSpPr>
          <p:spPr>
            <a:xfrm>
              <a:off x="4160017" y="1603227"/>
              <a:ext cx="8641080" cy="24921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24900" dirty="0">
                  <a:latin typeface="Bright DEMO" pitchFamily="50" charset="0"/>
                </a:rPr>
                <a:t>EVYJA</a:t>
              </a:r>
              <a:r>
                <a:rPr lang="pt-BR" sz="9000" b="1" dirty="0">
                  <a:ln/>
                  <a:solidFill>
                    <a:schemeClr val="accent3"/>
                  </a:solidFill>
                  <a:latin typeface="Century Schoolbook" panose="02040604050505020304" pitchFamily="18" charset="0"/>
                </a:rPr>
                <a:t> 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FD9F08E2-333F-122C-5BEF-E58382E815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73" b="97794" l="37255" r="88399">
                        <a14:foregroundMark x1="49346" y1="49510" x2="41503" y2="50490"/>
                        <a14:foregroundMark x1="41503" y1="50490" x2="39052" y2="60049"/>
                        <a14:foregroundMark x1="39052" y1="60049" x2="41013" y2="77451"/>
                        <a14:foregroundMark x1="41013" y1="77451" x2="44118" y2="83578"/>
                        <a14:foregroundMark x1="38235" y1="59069" x2="39052" y2="67892"/>
                        <a14:foregroundMark x1="57843" y1="44118" x2="59967" y2="43873"/>
                        <a14:foregroundMark x1="62582" y1="92892" x2="55392" y2="89706"/>
                        <a14:foregroundMark x1="55392" y1="89706" x2="45425" y2="90931"/>
                        <a14:foregroundMark x1="45425" y1="90931" x2="45425" y2="90931"/>
                        <a14:foregroundMark x1="49673" y1="94363" x2="49673" y2="94363"/>
                        <a14:foregroundMark x1="55229" y1="95343" x2="55229" y2="95343"/>
                        <a14:foregroundMark x1="80392" y1="96569" x2="80392" y2="96569"/>
                        <a14:foregroundMark x1="88399" y1="95833" x2="88399" y2="95833"/>
                        <a14:foregroundMark x1="85948" y1="89461" x2="85948" y2="89461"/>
                        <a14:foregroundMark x1="87418" y1="88971" x2="87418" y2="88971"/>
                        <a14:foregroundMark x1="41013" y1="97794" x2="41013" y2="97794"/>
                        <a14:foregroundMark x1="38072" y1="91176" x2="38072" y2="91176"/>
                        <a14:foregroundMark x1="37418" y1="91667" x2="37418" y2="91667"/>
                        <a14:foregroundMark x1="41830" y1="92157" x2="41830" y2="92157"/>
                        <a14:foregroundMark x1="42974" y1="93137" x2="42974" y2="93137"/>
                        <a14:foregroundMark x1="55229" y1="97794" x2="55229" y2="97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76" t="43031" r="7172" b="1362"/>
          <a:stretch/>
        </p:blipFill>
        <p:spPr>
          <a:xfrm>
            <a:off x="-28245695" y="4312247"/>
            <a:ext cx="4798739" cy="3185129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254A9F9-184B-24CC-FF44-1C65254424A8}"/>
              </a:ext>
            </a:extLst>
          </p:cNvPr>
          <p:cNvGrpSpPr/>
          <p:nvPr/>
        </p:nvGrpSpPr>
        <p:grpSpPr>
          <a:xfrm>
            <a:off x="1038973" y="-21706682"/>
            <a:ext cx="19190717" cy="1159160"/>
            <a:chOff x="-299479" y="5443271"/>
            <a:chExt cx="12793811" cy="772773"/>
          </a:xfrm>
        </p:grpSpPr>
        <p:sp>
          <p:nvSpPr>
            <p:cNvPr id="17" name="Retângulo: Cantos Diagonais Arredondados 16">
              <a:extLst>
                <a:ext uri="{FF2B5EF4-FFF2-40B4-BE49-F238E27FC236}">
                  <a16:creationId xmlns:a16="http://schemas.microsoft.com/office/drawing/2014/main" id="{A207900D-889D-E225-E55D-5682C37B0E65}"/>
                </a:ext>
              </a:extLst>
            </p:cNvPr>
            <p:cNvSpPr/>
            <p:nvPr/>
          </p:nvSpPr>
          <p:spPr>
            <a:xfrm>
              <a:off x="8139671" y="5443271"/>
              <a:ext cx="3471049" cy="695733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50" dirty="0"/>
            </a:p>
          </p:txBody>
        </p:sp>
        <p:sp>
          <p:nvSpPr>
            <p:cNvPr id="18" name="Retângulo: Cantos Diagonais Arredondados 17">
              <a:extLst>
                <a:ext uri="{FF2B5EF4-FFF2-40B4-BE49-F238E27FC236}">
                  <a16:creationId xmlns:a16="http://schemas.microsoft.com/office/drawing/2014/main" id="{C9C286A7-A437-1786-1901-05DB3F4517C4}"/>
                </a:ext>
              </a:extLst>
            </p:cNvPr>
            <p:cNvSpPr/>
            <p:nvPr/>
          </p:nvSpPr>
          <p:spPr>
            <a:xfrm>
              <a:off x="5114670" y="5477188"/>
              <a:ext cx="1081901" cy="738856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50"/>
            </a:p>
          </p:txBody>
        </p:sp>
        <p:sp>
          <p:nvSpPr>
            <p:cNvPr id="19" name="Retângulo: Cantos Diagonais Arredondados 18">
              <a:extLst>
                <a:ext uri="{FF2B5EF4-FFF2-40B4-BE49-F238E27FC236}">
                  <a16:creationId xmlns:a16="http://schemas.microsoft.com/office/drawing/2014/main" id="{890DAB8B-29C7-EFDC-E91C-B9B825775F41}"/>
                </a:ext>
              </a:extLst>
            </p:cNvPr>
            <p:cNvSpPr/>
            <p:nvPr/>
          </p:nvSpPr>
          <p:spPr>
            <a:xfrm>
              <a:off x="595871" y="5534338"/>
              <a:ext cx="1257883" cy="584775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05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93DA2209-5704-A5F5-219C-6DC532BEFB7D}"/>
                </a:ext>
              </a:extLst>
            </p:cNvPr>
            <p:cNvSpPr txBox="1"/>
            <p:nvPr/>
          </p:nvSpPr>
          <p:spPr>
            <a:xfrm>
              <a:off x="-299479" y="5554229"/>
              <a:ext cx="127938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800" b="1" dirty="0">
                  <a:latin typeface="Segoe Print" panose="02000600000000000000" pitchFamily="2" charset="0"/>
                </a:rPr>
                <a:t>“</a:t>
              </a:r>
              <a:r>
                <a:rPr lang="pt-BR" sz="4200" b="1" dirty="0">
                  <a:latin typeface="Segoe Print" panose="02000600000000000000" pitchFamily="2" charset="0"/>
                </a:rPr>
                <a:t>Você </a:t>
              </a:r>
              <a:r>
                <a:rPr lang="pt-BR" sz="4200" dirty="0">
                  <a:latin typeface="Segoe Print" panose="02000600000000000000" pitchFamily="2" charset="0"/>
                </a:rPr>
                <a:t>nunca</a:t>
              </a:r>
              <a:r>
                <a:rPr lang="pt-BR" sz="4200" b="1" dirty="0">
                  <a:latin typeface="Segoe Print" panose="02000600000000000000" pitchFamily="2" charset="0"/>
                </a:rPr>
                <a:t> </a:t>
              </a:r>
              <a:r>
                <a:rPr lang="pt-BR" sz="4200" dirty="0">
                  <a:latin typeface="Segoe Print" panose="02000600000000000000" pitchFamily="2" charset="0"/>
                </a:rPr>
                <a:t>sabe  o que </a:t>
              </a:r>
              <a:r>
                <a:rPr lang="pt-BR" sz="4200" b="1" dirty="0">
                  <a:latin typeface="Segoe Print" panose="02000600000000000000" pitchFamily="2" charset="0"/>
                </a:rPr>
                <a:t>pode</a:t>
              </a:r>
              <a:r>
                <a:rPr lang="pt-BR" sz="4200" b="1" dirty="0">
                  <a:solidFill>
                    <a:schemeClr val="bg1"/>
                  </a:solidFill>
                  <a:latin typeface="Segoe Print" panose="02000600000000000000" pitchFamily="2" charset="0"/>
                </a:rPr>
                <a:t> </a:t>
              </a:r>
              <a:r>
                <a:rPr lang="pt-BR" sz="4200" dirty="0">
                  <a:latin typeface="Segoe Print" panose="02000600000000000000" pitchFamily="2" charset="0"/>
                </a:rPr>
                <a:t>encontrar </a:t>
              </a:r>
              <a:r>
                <a:rPr lang="pt-BR" sz="4200" b="1" dirty="0">
                  <a:latin typeface="Segoe Print" panose="02000600000000000000" pitchFamily="2" charset="0"/>
                </a:rPr>
                <a:t>acima das nuvens”</a:t>
              </a:r>
              <a:endParaRPr lang="pt-BR" sz="4800" b="1" dirty="0">
                <a:latin typeface="Segoe Print" panose="02000600000000000000" pitchFamily="2" charset="0"/>
              </a:endParaRPr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9D9FAA5-0462-7971-4E8A-63164DADC269}"/>
              </a:ext>
            </a:extLst>
          </p:cNvPr>
          <p:cNvSpPr/>
          <p:nvPr/>
        </p:nvSpPr>
        <p:spPr>
          <a:xfrm>
            <a:off x="2362574" y="714375"/>
            <a:ext cx="13562853" cy="8715375"/>
          </a:xfrm>
          <a:prstGeom prst="roundRect">
            <a:avLst>
              <a:gd name="adj" fmla="val 2324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5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8E9C973-4749-43A7-92E7-45B989F19C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2" y="7256045"/>
            <a:ext cx="6046007" cy="187379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EA70D32-62CA-425C-A1B8-D67B46FF19B3}"/>
              </a:ext>
            </a:extLst>
          </p:cNvPr>
          <p:cNvSpPr txBox="1"/>
          <p:nvPr/>
        </p:nvSpPr>
        <p:spPr>
          <a:xfrm>
            <a:off x="7154661" y="996824"/>
            <a:ext cx="850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latin typeface="Ink Free" panose="03080402000500000000" pitchFamily="66" charset="0"/>
              </a:rPr>
              <a:t>Projeto</a:t>
            </a:r>
          </a:p>
        </p:txBody>
      </p: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0D0D6D71-5B3E-43CF-A9E4-5358A357AAD2}"/>
              </a:ext>
            </a:extLst>
          </p:cNvPr>
          <p:cNvCxnSpPr>
            <a:cxnSpLocks/>
          </p:cNvCxnSpPr>
          <p:nvPr/>
        </p:nvCxnSpPr>
        <p:spPr>
          <a:xfrm>
            <a:off x="9615948" y="2354185"/>
            <a:ext cx="3598607" cy="0"/>
          </a:xfrm>
          <a:prstGeom prst="line">
            <a:avLst/>
          </a:prstGeom>
          <a:ln w="57150" cmpd="thinThick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6A3A055-F5DC-4CED-B89A-C444FA3646E3}"/>
              </a:ext>
            </a:extLst>
          </p:cNvPr>
          <p:cNvSpPr txBox="1"/>
          <p:nvPr/>
        </p:nvSpPr>
        <p:spPr>
          <a:xfrm>
            <a:off x="7405256" y="2534572"/>
            <a:ext cx="76110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600" dirty="0">
                <a:solidFill>
                  <a:srgbClr val="093B86"/>
                </a:solidFill>
                <a:latin typeface="Bahnschrift SemiBold Condensed" panose="020B0502040204020203" pitchFamily="34" charset="0"/>
              </a:rPr>
              <a:t>DIREITOS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E789C13-F945-4352-8FD8-496B88D28AFB}"/>
              </a:ext>
            </a:extLst>
          </p:cNvPr>
          <p:cNvSpPr txBox="1"/>
          <p:nvPr/>
        </p:nvSpPr>
        <p:spPr>
          <a:xfrm>
            <a:off x="4914160" y="4455614"/>
            <a:ext cx="104924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900" spc="600" dirty="0">
                <a:solidFill>
                  <a:srgbClr val="093B86"/>
                </a:solidFill>
                <a:latin typeface="Bahnschrift SemiBold Condensed" panose="020B0502040204020203" pitchFamily="34" charset="0"/>
              </a:rPr>
              <a:t>HUMANOS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AF7947D-14BC-48D3-9A48-0FB82382B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35" y="1672065"/>
            <a:ext cx="5763141" cy="51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4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182DE876-3C23-4724-A7F8-7BBA85A7B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01"/>
          <a:stretch/>
        </p:blipFill>
        <p:spPr>
          <a:xfrm>
            <a:off x="0" y="0"/>
            <a:ext cx="18288000" cy="10766323"/>
          </a:xfrm>
          <a:prstGeom prst="rect">
            <a:avLst/>
          </a:prstGeom>
        </p:spPr>
      </p:pic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7E9CC9E-4823-4815-AD9A-1FFBEFC98AB8}"/>
              </a:ext>
            </a:extLst>
          </p:cNvPr>
          <p:cNvSpPr/>
          <p:nvPr/>
        </p:nvSpPr>
        <p:spPr>
          <a:xfrm>
            <a:off x="1687303" y="206016"/>
            <a:ext cx="15397316" cy="9874967"/>
          </a:xfrm>
          <a:prstGeom prst="roundRect">
            <a:avLst>
              <a:gd name="adj" fmla="val 2324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05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6B6150D-133E-433F-BB56-5548FC31D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5" b="90204" l="3761" r="96777">
                        <a14:foregroundMark x1="39294" y1="30000" x2="41213" y2="56837"/>
                        <a14:foregroundMark x1="8442" y1="32551" x2="7905" y2="56633"/>
                        <a14:foregroundMark x1="7905" y1="56633" x2="8135" y2="57143"/>
                        <a14:foregroundMark x1="3914" y1="39490" x2="4835" y2="52755"/>
                        <a14:foregroundMark x1="59018" y1="45816" x2="66846" y2="48571"/>
                        <a14:foregroundMark x1="66846" y1="48571" x2="67843" y2="48571"/>
                        <a14:foregroundMark x1="49271" y1="35612" x2="57406" y2="36327"/>
                        <a14:foregroundMark x1="65464" y1="24898" x2="68074" y2="25510"/>
                        <a14:foregroundMark x1="49501" y1="12959" x2="55487" y2="14796"/>
                        <a14:foregroundMark x1="60246" y1="24898" x2="65464" y2="25204"/>
                        <a14:foregroundMark x1="56869" y1="13571" x2="60476" y2="14490"/>
                        <a14:foregroundMark x1="91558" y1="48265" x2="92786" y2="60000"/>
                        <a14:foregroundMark x1="96086" y1="55204" x2="96853" y2="62551"/>
                        <a14:foregroundMark x1="95856" y1="62857" x2="96086" y2="54286"/>
                        <a14:foregroundMark x1="34536" y1="27755" x2="37836" y2="31531"/>
                        <a14:foregroundMark x1="37836" y1="31531" x2="34996" y2="35306"/>
                        <a14:foregroundMark x1="58557" y1="12245" x2="58557" y2="7857"/>
                        <a14:foregroundMark x1="29777" y1="90306" x2="34996" y2="90204"/>
                        <a14:foregroundMark x1="34996" y1="90204" x2="35303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866393"/>
            <a:ext cx="9977171" cy="750393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B40764-C1CF-BE86-3834-5C4ED7EFB83F}"/>
              </a:ext>
            </a:extLst>
          </p:cNvPr>
          <p:cNvSpPr txBox="1"/>
          <p:nvPr/>
        </p:nvSpPr>
        <p:spPr>
          <a:xfrm>
            <a:off x="5599235" y="658760"/>
            <a:ext cx="9042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latin typeface="Ink Free" panose="03080402000500000000" pitchFamily="66" charset="0"/>
              </a:rPr>
              <a:t>Meios de Ingresso</a:t>
            </a:r>
            <a:endParaRPr lang="pt-BR" sz="8100" dirty="0">
              <a:latin typeface="Bright DEMO" pitchFamily="50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A19970-7EDF-C1B5-19CD-70407C03D389}"/>
              </a:ext>
            </a:extLst>
          </p:cNvPr>
          <p:cNvSpPr txBox="1"/>
          <p:nvPr/>
        </p:nvSpPr>
        <p:spPr>
          <a:xfrm>
            <a:off x="2147278" y="1504033"/>
            <a:ext cx="15350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400" spc="1000" dirty="0">
                <a:solidFill>
                  <a:srgbClr val="093B86"/>
                </a:solidFill>
                <a:latin typeface="Bahnschrift SemiBold Condensed" panose="020B0502040204020203" pitchFamily="34" charset="0"/>
              </a:rPr>
              <a:t>ENSINO SUPERIOR</a:t>
            </a:r>
            <a:r>
              <a:rPr lang="pt-BR" sz="8000" spc="1000" dirty="0">
                <a:solidFill>
                  <a:srgbClr val="093B86"/>
                </a:solidFill>
                <a:latin typeface="Bright DEMO" pitchFamily="50" charset="0"/>
              </a:rPr>
              <a:t> 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7F2B4B84-1FF8-444F-83FD-DAA70BDE5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300" y="8431069"/>
            <a:ext cx="3862814" cy="1197171"/>
          </a:xfrm>
          <a:prstGeom prst="rect">
            <a:avLst/>
          </a:prstGeom>
        </p:spPr>
      </p:pic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64BC48CE-DD8D-44A9-99E9-332F901F8ED5}"/>
              </a:ext>
            </a:extLst>
          </p:cNvPr>
          <p:cNvCxnSpPr/>
          <p:nvPr/>
        </p:nvCxnSpPr>
        <p:spPr>
          <a:xfrm>
            <a:off x="5474961" y="1807706"/>
            <a:ext cx="88899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>
            <a:extLst>
              <a:ext uri="{FF2B5EF4-FFF2-40B4-BE49-F238E27FC236}">
                <a16:creationId xmlns:a16="http://schemas.microsoft.com/office/drawing/2014/main" id="{D2E18DB4-C1A7-4D79-BC06-3D8F1AC1E6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95" y="545056"/>
            <a:ext cx="2608106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93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2FB87F-D28C-4FB0-A2BD-00D094EE3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3F63E4EE-8FD3-93F8-688B-B5B429C17C3C}"/>
              </a:ext>
            </a:extLst>
          </p:cNvPr>
          <p:cNvSpPr txBox="1"/>
          <p:nvPr/>
        </p:nvSpPr>
        <p:spPr>
          <a:xfrm>
            <a:off x="2456416" y="-75510"/>
            <a:ext cx="12327527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300" u="sng" dirty="0">
                <a:solidFill>
                  <a:schemeClr val="bg1"/>
                </a:solidFill>
                <a:latin typeface="Bright DEMO" pitchFamily="50" charset="0"/>
              </a:rPr>
              <a:t>INGRESSOS</a:t>
            </a:r>
            <a:endParaRPr lang="pt-BR" sz="13800" dirty="0">
              <a:solidFill>
                <a:schemeClr val="bg1"/>
              </a:solidFill>
              <a:latin typeface="Bright DEMO" pitchFamily="50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0C38964-A8DD-B689-7C35-E7D49D179E24}"/>
              </a:ext>
            </a:extLst>
          </p:cNvPr>
          <p:cNvSpPr txBox="1"/>
          <p:nvPr/>
        </p:nvSpPr>
        <p:spPr>
          <a:xfrm>
            <a:off x="2359055" y="-69134"/>
            <a:ext cx="12824296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300" u="sng" dirty="0">
                <a:ln>
                  <a:solidFill>
                    <a:schemeClr val="bg1"/>
                  </a:solidFill>
                </a:ln>
                <a:noFill/>
                <a:latin typeface="Bright DEMO" pitchFamily="50" charset="0"/>
              </a:rPr>
              <a:t>INGRESSOS</a:t>
            </a:r>
            <a:endParaRPr lang="pt-BR" sz="16600" dirty="0">
              <a:ln>
                <a:solidFill>
                  <a:schemeClr val="bg1"/>
                </a:solidFill>
              </a:ln>
              <a:noFill/>
              <a:latin typeface="Bright DEMO" pitchFamily="50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Zoom de Seção 8">
                <a:extLst>
                  <a:ext uri="{FF2B5EF4-FFF2-40B4-BE49-F238E27FC236}">
                    <a16:creationId xmlns:a16="http://schemas.microsoft.com/office/drawing/2014/main" id="{320A1990-E585-10A9-C511-C017156CBF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0203261"/>
                  </p:ext>
                </p:extLst>
              </p:nvPr>
            </p:nvGraphicFramePr>
            <p:xfrm>
              <a:off x="-269831" y="8073151"/>
              <a:ext cx="3524223" cy="1982376"/>
            </p:xfrm>
            <a:graphic>
              <a:graphicData uri="http://schemas.microsoft.com/office/powerpoint/2016/sectionzoom">
                <psez:sectionZm>
                  <psez:sectionZmObj sectionId="{9DA0D340-64CB-4AA3-B10F-49957167790B}">
                    <psez:zmPr id="{426F911F-36AB-4E12-B046-BCAEDBDD5272}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24223" cy="1982376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Zoom de Seção 8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320A1990-E585-10A9-C511-C017156CBF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9831" y="8073151"/>
                <a:ext cx="3524223" cy="1982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Zoom de Seção 11">
                <a:extLst>
                  <a:ext uri="{FF2B5EF4-FFF2-40B4-BE49-F238E27FC236}">
                    <a16:creationId xmlns:a16="http://schemas.microsoft.com/office/drawing/2014/main" id="{CC4D7EFC-47EC-8458-CD14-A6A360062D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243483"/>
                  </p:ext>
                </p:extLst>
              </p:nvPr>
            </p:nvGraphicFramePr>
            <p:xfrm>
              <a:off x="104336" y="3912404"/>
              <a:ext cx="4760926" cy="2678021"/>
            </p:xfrm>
            <a:graphic>
              <a:graphicData uri="http://schemas.microsoft.com/office/powerpoint/2016/sectionzoom">
                <psez:sectionZm>
                  <psez:sectionZmObj sectionId="{C5F2A299-96ED-4B6E-A9AE-72D29A492A0A}">
                    <psez:zmPr id="{52E1C651-D186-4C81-AFC0-A2A434E90AE8}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60926" cy="2678021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Zoom de Seção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CC4D7EFC-47EC-8458-CD14-A6A360062D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36" y="3912404"/>
                <a:ext cx="4760926" cy="267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Zoom de Seção 13">
                <a:extLst>
                  <a:ext uri="{FF2B5EF4-FFF2-40B4-BE49-F238E27FC236}">
                    <a16:creationId xmlns:a16="http://schemas.microsoft.com/office/drawing/2014/main" id="{E44644A3-3FB7-4DA8-CF20-2042661E9F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5044495"/>
                  </p:ext>
                </p:extLst>
              </p:nvPr>
            </p:nvGraphicFramePr>
            <p:xfrm>
              <a:off x="3209814" y="7076637"/>
              <a:ext cx="3799054" cy="2136968"/>
            </p:xfrm>
            <a:graphic>
              <a:graphicData uri="http://schemas.microsoft.com/office/powerpoint/2016/sectionzoom">
                <psez:sectionZm>
                  <psez:sectionZmObj sectionId="{D7AF67BF-1EED-49E0-B8C7-FBA9E82A9D9F}">
                    <psez:zmPr id="{DBFFEFC0-327C-4CCE-BC7A-12B26945842B}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99054" cy="2136968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Zoom de Seção 1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E44644A3-3FB7-4DA8-CF20-2042661E9F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09814" y="7076637"/>
                <a:ext cx="3799054" cy="213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Zoom de Seção 19">
                <a:extLst>
                  <a:ext uri="{FF2B5EF4-FFF2-40B4-BE49-F238E27FC236}">
                    <a16:creationId xmlns:a16="http://schemas.microsoft.com/office/drawing/2014/main" id="{FD37A8AE-3F2C-3B74-809B-F9CD6938A7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2435707"/>
                  </p:ext>
                </p:extLst>
              </p:nvPr>
            </p:nvGraphicFramePr>
            <p:xfrm>
              <a:off x="4923593" y="3489479"/>
              <a:ext cx="4091671" cy="2301565"/>
            </p:xfrm>
            <a:graphic>
              <a:graphicData uri="http://schemas.microsoft.com/office/powerpoint/2016/sectionzoom">
                <psez:sectionZm>
                  <psez:sectionZmObj sectionId="{796572CA-6225-49DB-A52D-5DE7971C31AC}">
                    <psez:zmPr id="{F5C220B3-063D-4D2B-8D33-22D29FADC86B}" transitionDur="1000" showBg="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91671" cy="2301565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Zoom de Seção 1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FD37A8AE-3F2C-3B74-809B-F9CD6938A7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3593" y="3489479"/>
                <a:ext cx="4091671" cy="2301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" name="Zoom de Seção 21">
                <a:extLst>
                  <a:ext uri="{FF2B5EF4-FFF2-40B4-BE49-F238E27FC236}">
                    <a16:creationId xmlns:a16="http://schemas.microsoft.com/office/drawing/2014/main" id="{7B8CB8BA-CD15-C5F1-1630-1119D27E14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4207538"/>
                  </p:ext>
                </p:extLst>
              </p:nvPr>
            </p:nvGraphicFramePr>
            <p:xfrm>
              <a:off x="7622835" y="6383442"/>
              <a:ext cx="4091669" cy="2301564"/>
            </p:xfrm>
            <a:graphic>
              <a:graphicData uri="http://schemas.microsoft.com/office/powerpoint/2016/sectionzoom">
                <psez:sectionZm>
                  <psez:sectionZmObj sectionId="{6DCBDF64-5310-4F0B-83C9-447A8151DD1D}">
                    <psez:zmPr id="{6BC93BB8-024B-4381-A711-86DA3C527E65}" transitionDur="1000" showBg="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91669" cy="2301564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" name="Zoom de Seção 2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B8CB8BA-CD15-C5F1-1630-1119D27E14B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22835" y="6383442"/>
                <a:ext cx="4091669" cy="2301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" name="Zoom de Seção 23">
                <a:extLst>
                  <a:ext uri="{FF2B5EF4-FFF2-40B4-BE49-F238E27FC236}">
                    <a16:creationId xmlns:a16="http://schemas.microsoft.com/office/drawing/2014/main" id="{AD80E625-518A-573F-C73B-69526B131D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6631025"/>
                  </p:ext>
                </p:extLst>
              </p:nvPr>
            </p:nvGraphicFramePr>
            <p:xfrm>
              <a:off x="9418677" y="2594695"/>
              <a:ext cx="4685187" cy="2635418"/>
            </p:xfrm>
            <a:graphic>
              <a:graphicData uri="http://schemas.microsoft.com/office/powerpoint/2016/sectionzoom">
                <psez:sectionZm>
                  <psez:sectionZmObj sectionId="{51BF31EE-7A26-4B2A-AB7E-022D4C97703D}">
                    <psez:zmPr id="{77725C2B-47E5-475E-A224-5E14E42BA778}" transitionDur="1000" showBg="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85187" cy="2635418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" name="Zoom de Seção 23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AD80E625-518A-573F-C73B-69526B131D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18677" y="2594695"/>
                <a:ext cx="4685187" cy="263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6" name="Zoom de Seção 25">
                <a:extLst>
                  <a:ext uri="{FF2B5EF4-FFF2-40B4-BE49-F238E27FC236}">
                    <a16:creationId xmlns:a16="http://schemas.microsoft.com/office/drawing/2014/main" id="{3F90DBB9-15EE-EB81-2BB4-7C1C8ED11D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9588707"/>
                  </p:ext>
                </p:extLst>
              </p:nvPr>
            </p:nvGraphicFramePr>
            <p:xfrm>
              <a:off x="13266731" y="4367588"/>
              <a:ext cx="3673337" cy="2066252"/>
            </p:xfrm>
            <a:graphic>
              <a:graphicData uri="http://schemas.microsoft.com/office/powerpoint/2016/sectionzoom">
                <psez:sectionZm>
                  <psez:sectionZmObj sectionId="{B8A323C8-9F05-4B2E-B5C9-5C2AD93D3760}">
                    <psez:zmPr id="{BDA86FC3-2EB4-4B5F-8488-FACAA2515202}" transitionDur="1000" showBg="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73337" cy="2066252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6" name="Zoom de Seção 25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3F90DBB9-15EE-EB81-2BB4-7C1C8ED11D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266731" y="4367588"/>
                <a:ext cx="3673337" cy="2066252"/>
              </a:xfrm>
              <a:prstGeom prst="rect">
                <a:avLst/>
              </a:prstGeom>
            </p:spPr>
          </p:pic>
        </mc:Fallback>
      </mc:AlternateContent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4294A2B8-B04A-E660-08D0-36E53D1F90B2}"/>
              </a:ext>
            </a:extLst>
          </p:cNvPr>
          <p:cNvCxnSpPr>
            <a:cxnSpLocks/>
            <a:stCxn id="9" idx="0"/>
            <a:endCxn id="12" idx="2"/>
          </p:cNvCxnSpPr>
          <p:nvPr/>
        </p:nvCxnSpPr>
        <p:spPr>
          <a:xfrm flipV="1">
            <a:off x="1492281" y="6590425"/>
            <a:ext cx="992518" cy="1482726"/>
          </a:xfrm>
          <a:prstGeom prst="line">
            <a:avLst/>
          </a:prstGeom>
          <a:ln w="889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E7877245-F67D-E6F1-570B-783D53B335C3}"/>
              </a:ext>
            </a:extLst>
          </p:cNvPr>
          <p:cNvCxnSpPr>
            <a:cxnSpLocks/>
            <a:stCxn id="14" idx="0"/>
            <a:endCxn id="12" idx="2"/>
          </p:cNvCxnSpPr>
          <p:nvPr/>
        </p:nvCxnSpPr>
        <p:spPr>
          <a:xfrm flipH="1" flipV="1">
            <a:off x="2484799" y="6590425"/>
            <a:ext cx="2624542" cy="486212"/>
          </a:xfrm>
          <a:prstGeom prst="line">
            <a:avLst/>
          </a:prstGeom>
          <a:ln w="889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E7C4A65F-1AFF-424B-8F65-AFBF9C1D462C}"/>
              </a:ext>
            </a:extLst>
          </p:cNvPr>
          <p:cNvCxnSpPr>
            <a:cxnSpLocks/>
            <a:stCxn id="14" idx="0"/>
            <a:endCxn id="20" idx="2"/>
          </p:cNvCxnSpPr>
          <p:nvPr/>
        </p:nvCxnSpPr>
        <p:spPr>
          <a:xfrm flipV="1">
            <a:off x="5109341" y="5791044"/>
            <a:ext cx="1860088" cy="1285593"/>
          </a:xfrm>
          <a:prstGeom prst="line">
            <a:avLst/>
          </a:prstGeom>
          <a:ln w="889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1F9A5F8F-2ED2-6501-AEFD-075B98C216B4}"/>
              </a:ext>
            </a:extLst>
          </p:cNvPr>
          <p:cNvCxnSpPr>
            <a:cxnSpLocks/>
            <a:stCxn id="20" idx="2"/>
            <a:endCxn id="22" idx="0"/>
          </p:cNvCxnSpPr>
          <p:nvPr/>
        </p:nvCxnSpPr>
        <p:spPr>
          <a:xfrm>
            <a:off x="6969429" y="5791044"/>
            <a:ext cx="2699241" cy="592398"/>
          </a:xfrm>
          <a:prstGeom prst="line">
            <a:avLst/>
          </a:prstGeom>
          <a:ln w="889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B2F4CBF-190D-51BD-AE61-9D734EBF1372}"/>
              </a:ext>
            </a:extLst>
          </p:cNvPr>
          <p:cNvCxnSpPr>
            <a:cxnSpLocks/>
            <a:stCxn id="22" idx="0"/>
            <a:endCxn id="24" idx="2"/>
          </p:cNvCxnSpPr>
          <p:nvPr/>
        </p:nvCxnSpPr>
        <p:spPr>
          <a:xfrm flipV="1">
            <a:off x="9668670" y="5230113"/>
            <a:ext cx="2092601" cy="1153329"/>
          </a:xfrm>
          <a:prstGeom prst="line">
            <a:avLst/>
          </a:prstGeom>
          <a:ln w="889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Conector reto 1026">
            <a:extLst>
              <a:ext uri="{FF2B5EF4-FFF2-40B4-BE49-F238E27FC236}">
                <a16:creationId xmlns:a16="http://schemas.microsoft.com/office/drawing/2014/main" id="{C8470866-F554-22A0-5AF8-5428B3D955D3}"/>
              </a:ext>
            </a:extLst>
          </p:cNvPr>
          <p:cNvCxnSpPr>
            <a:cxnSpLocks/>
            <a:stCxn id="26" idx="2"/>
            <a:endCxn id="24" idx="2"/>
          </p:cNvCxnSpPr>
          <p:nvPr/>
        </p:nvCxnSpPr>
        <p:spPr>
          <a:xfrm flipH="1" flipV="1">
            <a:off x="11761271" y="5230113"/>
            <a:ext cx="3342129" cy="1203727"/>
          </a:xfrm>
          <a:prstGeom prst="line">
            <a:avLst/>
          </a:prstGeom>
          <a:ln w="889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>
            <a:extLst>
              <a:ext uri="{FF2B5EF4-FFF2-40B4-BE49-F238E27FC236}">
                <a16:creationId xmlns:a16="http://schemas.microsoft.com/office/drawing/2014/main" id="{E522B9A9-7824-44B8-89A8-34D9641D04F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62" y="8685006"/>
            <a:ext cx="4578396" cy="141894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4B45C68-107D-4775-B044-5A928138AD9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285" y="113685"/>
            <a:ext cx="2527115" cy="25271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2229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9B842-4A9E-E88F-D608-C2F7C82675FA}"/>
              </a:ext>
            </a:extLst>
          </p:cNvPr>
          <p:cNvSpPr/>
          <p:nvPr/>
        </p:nvSpPr>
        <p:spPr>
          <a:xfrm>
            <a:off x="4401779" y="304800"/>
            <a:ext cx="9484442" cy="9484442"/>
          </a:xfrm>
          <a:prstGeom prst="ellipse">
            <a:avLst/>
          </a:prstGeom>
          <a:solidFill>
            <a:srgbClr val="002060">
              <a:alpha val="60000"/>
            </a:srgb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A2E04E-5AB8-6C92-3F18-EA4AFA51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745" y="1457342"/>
            <a:ext cx="8130509" cy="46189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E270E3-BAC1-1260-B269-1E46FD6B0C3D}"/>
              </a:ext>
            </a:extLst>
          </p:cNvPr>
          <p:cNvSpPr txBox="1"/>
          <p:nvPr/>
        </p:nvSpPr>
        <p:spPr>
          <a:xfrm>
            <a:off x="4601066" y="5669463"/>
            <a:ext cx="90858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r>
              <a:rPr lang="pt-BR" sz="16600" b="1" dirty="0">
                <a:solidFill>
                  <a:prstClr val="white"/>
                </a:solidFill>
                <a:latin typeface="Bright DEMO" pitchFamily="50" charset="0"/>
              </a:rPr>
              <a:t>ENEM</a:t>
            </a:r>
            <a:endParaRPr kumimoji="0" lang="pt-BR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476554"/>
      </p:ext>
    </p:extLst>
  </p:cSld>
  <p:clrMapOvr>
    <a:masterClrMapping/>
  </p:clrMapOvr>
  <p:transition spd="slow"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99DF000-7802-03E8-9CFA-C64B6DC09697}"/>
              </a:ext>
            </a:extLst>
          </p:cNvPr>
          <p:cNvSpPr/>
          <p:nvPr/>
        </p:nvSpPr>
        <p:spPr>
          <a:xfrm>
            <a:off x="-16256000" y="-13135550"/>
            <a:ext cx="38201599" cy="38201599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13C1F2-213E-3911-E6C1-819477439BE1}"/>
              </a:ext>
            </a:extLst>
          </p:cNvPr>
          <p:cNvSpPr txBox="1"/>
          <p:nvPr/>
        </p:nvSpPr>
        <p:spPr>
          <a:xfrm>
            <a:off x="4254932" y="0"/>
            <a:ext cx="10434461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900" b="1" u="sng" spc="300" dirty="0">
                <a:solidFill>
                  <a:prstClr val="white"/>
                </a:solidFill>
                <a:latin typeface="Bright DEMO" pitchFamily="50" charset="0"/>
              </a:rPr>
              <a:t>ENEM</a:t>
            </a:r>
            <a:b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</a:b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endParaRPr kumimoji="0" lang="pt-BR" sz="13800" b="1" i="0" u="sng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1789247-F738-731F-09E9-B8D3B62DB022}"/>
              </a:ext>
            </a:extLst>
          </p:cNvPr>
          <p:cNvSpPr/>
          <p:nvPr/>
        </p:nvSpPr>
        <p:spPr>
          <a:xfrm>
            <a:off x="376097" y="3674548"/>
            <a:ext cx="10434461" cy="52629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4B029D7-5C03-A4A9-31EF-2AB637C719B5}"/>
              </a:ext>
            </a:extLst>
          </p:cNvPr>
          <p:cNvSpPr txBox="1"/>
          <p:nvPr/>
        </p:nvSpPr>
        <p:spPr>
          <a:xfrm>
            <a:off x="452871" y="4594355"/>
            <a:ext cx="104344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Edital;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Inscrições ( Língua estrangeira);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Metodologia de Aplicação;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Notas.</a:t>
            </a: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60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76F2D89-D3A7-467A-9E3F-D1445DD1A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399" y="245430"/>
            <a:ext cx="5038357" cy="28623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B1DD060-8820-4EFC-A459-24B457852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65" y="8878053"/>
            <a:ext cx="4431384" cy="13733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834ABFE-6197-42DC-A1BC-66B88469C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16"/>
          <a:stretch/>
        </p:blipFill>
        <p:spPr>
          <a:xfrm>
            <a:off x="10795819" y="3098192"/>
            <a:ext cx="7263569" cy="58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3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9B842-4A9E-E88F-D608-C2F7C82675FA}"/>
              </a:ext>
            </a:extLst>
          </p:cNvPr>
          <p:cNvSpPr/>
          <p:nvPr/>
        </p:nvSpPr>
        <p:spPr>
          <a:xfrm>
            <a:off x="4401779" y="304800"/>
            <a:ext cx="9484442" cy="9484442"/>
          </a:xfrm>
          <a:prstGeom prst="ellipse">
            <a:avLst/>
          </a:prstGeom>
          <a:solidFill>
            <a:srgbClr val="002060">
              <a:alpha val="60000"/>
            </a:srgb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A2E04E-5AB8-6C92-3F18-EA4AFA519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1779" y="2381963"/>
            <a:ext cx="9484442" cy="41810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E270E3-BAC1-1260-B269-1E46FD6B0C3D}"/>
              </a:ext>
            </a:extLst>
          </p:cNvPr>
          <p:cNvSpPr txBox="1"/>
          <p:nvPr/>
        </p:nvSpPr>
        <p:spPr>
          <a:xfrm>
            <a:off x="4730299" y="5993259"/>
            <a:ext cx="8827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r>
              <a:rPr kumimoji="0" lang="pt-BR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ProUni </a:t>
            </a:r>
          </a:p>
        </p:txBody>
      </p:sp>
    </p:spTree>
    <p:extLst>
      <p:ext uri="{BB962C8B-B14F-4D97-AF65-F5344CB8AC3E}">
        <p14:creationId xmlns:p14="http://schemas.microsoft.com/office/powerpoint/2010/main" val="1409271905"/>
      </p:ext>
    </p:extLst>
  </p:cSld>
  <p:clrMapOvr>
    <a:masterClrMapping/>
  </p:clrMapOvr>
  <p:transition spd="slow" advClick="0" advTm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99DF000-7802-03E8-9CFA-C64B6DC09697}"/>
              </a:ext>
            </a:extLst>
          </p:cNvPr>
          <p:cNvSpPr/>
          <p:nvPr/>
        </p:nvSpPr>
        <p:spPr>
          <a:xfrm>
            <a:off x="-16256000" y="-13135550"/>
            <a:ext cx="38201599" cy="38201599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13C1F2-213E-3911-E6C1-819477439BE1}"/>
              </a:ext>
            </a:extLst>
          </p:cNvPr>
          <p:cNvSpPr txBox="1"/>
          <p:nvPr/>
        </p:nvSpPr>
        <p:spPr>
          <a:xfrm>
            <a:off x="4035926" y="56151"/>
            <a:ext cx="11464843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900" b="1" i="0" u="sng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ProUni</a:t>
            </a:r>
            <a:b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</a:b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endParaRPr kumimoji="0" lang="pt-BR" sz="13800" b="1" i="0" u="sng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CBA6172-296C-4396-9FDA-E8D7EFE4A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560" y="1169808"/>
            <a:ext cx="4778477" cy="210648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9DFB1A7-8A5C-4E3E-8C8C-A756940807C3}"/>
              </a:ext>
            </a:extLst>
          </p:cNvPr>
          <p:cNvSpPr/>
          <p:nvPr/>
        </p:nvSpPr>
        <p:spPr>
          <a:xfrm>
            <a:off x="376097" y="3674548"/>
            <a:ext cx="10434461" cy="52629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26E0FA-B6F2-4F87-849A-A39DDA894C01}"/>
              </a:ext>
            </a:extLst>
          </p:cNvPr>
          <p:cNvSpPr txBox="1"/>
          <p:nvPr/>
        </p:nvSpPr>
        <p:spPr>
          <a:xfrm>
            <a:off x="715314" y="4274804"/>
            <a:ext cx="99330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Consulta de bolsas;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Requisitos mínimos;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Inscrições;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Bolsas parciais / integrais;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Resultados</a:t>
            </a: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60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458347D-05BE-4277-8322-DF807F2B6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65" y="8878053"/>
            <a:ext cx="4431384" cy="13733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C60BFC5-0602-408A-A4D6-37FF6F6C9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38" y="2150403"/>
            <a:ext cx="8028264" cy="63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2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CB9B842-4A9E-E88F-D608-C2F7C82675FA}"/>
              </a:ext>
            </a:extLst>
          </p:cNvPr>
          <p:cNvSpPr/>
          <p:nvPr/>
        </p:nvSpPr>
        <p:spPr>
          <a:xfrm>
            <a:off x="4401779" y="304800"/>
            <a:ext cx="9484442" cy="9484442"/>
          </a:xfrm>
          <a:prstGeom prst="ellipse">
            <a:avLst/>
          </a:prstGeom>
          <a:solidFill>
            <a:srgbClr val="002060">
              <a:alpha val="60000"/>
            </a:srgbClr>
          </a:solidFill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7A2E04E-5AB8-6C92-3F18-EA4AFA519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2543172"/>
            <a:ext cx="9552621" cy="419352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7E270E3-BAC1-1260-B269-1E46FD6B0C3D}"/>
              </a:ext>
            </a:extLst>
          </p:cNvPr>
          <p:cNvSpPr txBox="1"/>
          <p:nvPr/>
        </p:nvSpPr>
        <p:spPr>
          <a:xfrm>
            <a:off x="5464892" y="6420389"/>
            <a:ext cx="73582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600" b="1" dirty="0">
                <a:solidFill>
                  <a:prstClr val="white"/>
                </a:solidFill>
                <a:latin typeface="Bright DEMO" pitchFamily="50" charset="0"/>
              </a:rPr>
              <a:t>FIES</a:t>
            </a:r>
            <a:endParaRPr kumimoji="0" lang="pt-BR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304126"/>
      </p:ext>
    </p:extLst>
  </p:cSld>
  <p:clrMapOvr>
    <a:masterClrMapping/>
  </p:clrMapOvr>
  <p:transition spd="slow" advClick="0" advTm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99DF000-7802-03E8-9CFA-C64B6DC09697}"/>
              </a:ext>
            </a:extLst>
          </p:cNvPr>
          <p:cNvSpPr/>
          <p:nvPr/>
        </p:nvSpPr>
        <p:spPr>
          <a:xfrm>
            <a:off x="-16256000" y="-13135550"/>
            <a:ext cx="38201599" cy="38201599"/>
          </a:xfrm>
          <a:prstGeom prst="ellipse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B13C1F2-213E-3911-E6C1-819477439BE1}"/>
              </a:ext>
            </a:extLst>
          </p:cNvPr>
          <p:cNvSpPr txBox="1"/>
          <p:nvPr/>
        </p:nvSpPr>
        <p:spPr>
          <a:xfrm>
            <a:off x="5619355" y="0"/>
            <a:ext cx="751183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9900" b="1" u="sng" spc="300" dirty="0">
                <a:solidFill>
                  <a:prstClr val="white"/>
                </a:solidFill>
                <a:latin typeface="Bright DEMO" pitchFamily="50" charset="0"/>
              </a:rPr>
              <a:t>FIES</a:t>
            </a:r>
            <a:b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</a:br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ght DEMO" pitchFamily="50" charset="0"/>
                <a:ea typeface="+mn-ea"/>
                <a:cs typeface="+mn-cs"/>
              </a:rPr>
              <a:t> </a:t>
            </a:r>
            <a:endParaRPr kumimoji="0" lang="pt-BR" sz="13800" b="1" i="0" u="sng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ight DEMO" pitchFamily="50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673984-CBBD-422A-AEC4-69225CADE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472" y="494421"/>
            <a:ext cx="6134100" cy="2692821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9E45ECA-AB3D-4969-A9E4-EEEBD235CF7D}"/>
              </a:ext>
            </a:extLst>
          </p:cNvPr>
          <p:cNvSpPr/>
          <p:nvPr/>
        </p:nvSpPr>
        <p:spPr>
          <a:xfrm>
            <a:off x="376097" y="3674548"/>
            <a:ext cx="10434461" cy="52629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9F1E65-DC74-47E0-883D-6E29BD08AA70}"/>
              </a:ext>
            </a:extLst>
          </p:cNvPr>
          <p:cNvSpPr txBox="1"/>
          <p:nvPr/>
        </p:nvSpPr>
        <p:spPr>
          <a:xfrm>
            <a:off x="715314" y="4671097"/>
            <a:ext cx="99330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Inscrição;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Inscrição SIS FIES;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Validação de informações;</a:t>
            </a:r>
          </a:p>
          <a:p>
            <a:pPr marL="857250" marR="0" lvl="0" indent="-8572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Tenor Sans" panose="02000000000000000000" pitchFamily="2" charset="0"/>
              </a:rPr>
              <a:t>Contratação Financiamento;</a:t>
            </a: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pt-BR" sz="6000" dirty="0">
              <a:solidFill>
                <a:prstClr val="white"/>
              </a:solidFill>
              <a:latin typeface="Tenor Sans" panose="02000000000000000000" pitchFamily="2" charset="0"/>
            </a:endParaRPr>
          </a:p>
          <a:p>
            <a:pPr marL="857250" marR="0" lvl="0" indent="-8572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 Sans" panose="02000000000000000000" pitchFamily="2" charset="0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2D9EE9D-E330-4F13-9527-A7BE693A26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/>
          <a:stretch/>
        </p:blipFill>
        <p:spPr>
          <a:xfrm>
            <a:off x="10325762" y="3172050"/>
            <a:ext cx="7709469" cy="558639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B095229-D5C7-4817-B0C4-9A253E049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465" y="8878053"/>
            <a:ext cx="4431384" cy="13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4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EVYJA FLIX 10.0</Template>
  <TotalTime>273</TotalTime>
  <Words>152</Words>
  <Application>Microsoft Office PowerPoint</Application>
  <PresentationFormat>Personalizar</PresentationFormat>
  <Paragraphs>64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Bahnschrift SemiBold Condensed</vt:lpstr>
      <vt:lpstr>Bright DEMO</vt:lpstr>
      <vt:lpstr>Calibri</vt:lpstr>
      <vt:lpstr>Calibri Light</vt:lpstr>
      <vt:lpstr>Century Schoolbook</vt:lpstr>
      <vt:lpstr>Ink Free</vt:lpstr>
      <vt:lpstr>Segoe Print</vt:lpstr>
      <vt:lpstr>Tenor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Arthur Barreto</dc:creator>
  <cp:keywords>Evyja Flix</cp:keywords>
  <cp:lastModifiedBy>Carla Eduarda Souza Lopes</cp:lastModifiedBy>
  <cp:revision>26</cp:revision>
  <dcterms:created xsi:type="dcterms:W3CDTF">2024-11-17T19:43:08Z</dcterms:created>
  <dcterms:modified xsi:type="dcterms:W3CDTF">2024-11-18T17:40:23Z</dcterms:modified>
</cp:coreProperties>
</file>